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5" r:id="rId1"/>
    <p:sldMasterId id="2147483901" r:id="rId2"/>
    <p:sldMasterId id="2147483914" r:id="rId3"/>
    <p:sldMasterId id="2147483926" r:id="rId4"/>
    <p:sldMasterId id="2147483938" r:id="rId5"/>
    <p:sldMasterId id="2147483950" r:id="rId6"/>
    <p:sldMasterId id="2147483965" r:id="rId7"/>
  </p:sldMasterIdLst>
  <p:notesMasterIdLst>
    <p:notesMasterId r:id="rId56"/>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015" autoAdjust="0"/>
    <p:restoredTop sz="94660"/>
  </p:normalViewPr>
  <p:slideViewPr>
    <p:cSldViewPr snapToGrid="0">
      <p:cViewPr>
        <p:scale>
          <a:sx n="70" d="100"/>
          <a:sy n="70" d="100"/>
        </p:scale>
        <p:origin x="840" y="534"/>
      </p:cViewPr>
      <p:guideLst/>
    </p:cSldViewPr>
  </p:slideViewPr>
  <p:notesTextViewPr>
    <p:cViewPr>
      <p:scale>
        <a:sx n="1" d="1"/>
        <a:sy n="1" d="1"/>
      </p:scale>
      <p:origin x="0" y="0"/>
    </p:cViewPr>
  </p:notesTextViewPr>
  <p:sorterViewPr>
    <p:cViewPr>
      <p:scale>
        <a:sx n="70" d="100"/>
        <a:sy n="70" d="100"/>
      </p:scale>
      <p:origin x="0" y="-67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F005EC-A7EB-441E-98BF-EF4E9A0C2358}" type="datetimeFigureOut">
              <a:rPr lang="en-US" smtClean="0"/>
              <a:t>10/23/2018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BD7345-1BF2-498D-A583-0A148ADC7530}" type="slidenum">
              <a:rPr lang="en-US" smtClean="0"/>
              <a:t>‹#›</a:t>
            </a:fld>
            <a:endParaRPr lang="en-US"/>
          </a:p>
        </p:txBody>
      </p:sp>
    </p:spTree>
    <p:extLst>
      <p:ext uri="{BB962C8B-B14F-4D97-AF65-F5344CB8AC3E}">
        <p14:creationId xmlns:p14="http://schemas.microsoft.com/office/powerpoint/2010/main" val="3232220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Shop.com/?__xts__%5b0%5d=68.ARC_tkAmtJZwY4L5ja-XNOvsVBff8ZpKPi-p_v6gA_-9aUfMvQri3FqEVlkHynlQNeh_T-oO6_3Ncj4C0xTRB0YY00O4wr5t0rH7qlUXWoZvMvDB0i0MQT3k9CQKqRBn-i06Qxkkz40wtRALv84OY_vaI0gd1bB2KTYLyrdmN4Dl3e3KTGNCIFxyF_70W6itC6sDRTyw-oa4N1Yfg29BLbwPQA&amp;__tn__=,dK*F-R&amp;eid=ARBciVY8ak2PdOqptZSdL6za6r7mWQmf6iOg4XPCZgo23PgZstNZZea4Y_UTunYnqdKfZdTupwzE7A5g"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l.facebook.com/l.php?u=http://SHOP.COM/&amp;h=AT126a3U8OUZyom5qKbHluUJO_j8_bJdLUIgbyRMQwBXEBa39RlDjVIqQSBD_B7RupG7ph9GdbVy_L9G-vxqufSbreu-d7kDp4QqBjSumjVp3ctzf1AZD8HRmGWfz3HQ-zy76nTG"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ewsandrecord/?__xts__%5b0%5d=68.ARAmAZVPwn0yDwudxBMgrh85jXk7fB03fpVka9hmYV1liLuFkx8svcf9mp4fWA0cf9SfOghj_fsJddLEKIgwPmqoe5qkxnpzfM91IR8LW7Cqhq9jIrpkNrC9Tq4zzS83A_Oc_I7ZivPROWIgG-ufXrZodQ3Ia0TdWrVJRRNNTp5Ic-afygoTYyCyi2xkYvNI1qt8mzVXQck7B3lvpjN2bTPaFYc&amp;__tn__=,dK*F-R&amp;eid=ARBK2Zbo1wCkmHORSpEkDuv5YoFmGDwm9HIEu1k_YD6THo5Ue2x4gDQPM0PGFKeM16p2GzA7pKDYMeSP"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l.facebook.com/l.php?u=https://bit.ly/2BR88PF&amp;h=AT1Nlm4k91xt9iIwLNzOFgioasG4bnctuLzIqwzwLmfLWRf3G2VX5qIoqNdMbWpWGaZNBOTP1ADCeZ0_uxrUCJqu8jPVhMks4VhUdx9Wn8d4aSI6OcQFioCq5WTHCp7YGPBLrAks" TargetMode="External"/><Relationship Id="rId4" Type="http://schemas.openxmlformats.org/officeDocument/2006/relationships/hyperlink" Target="https://www.facebook.com/jrridinger?__tn__=,dK*F-R&amp;eid=ARDzyMrSslz4Jk0jjP54OV8TwHbXQzsL9K1UWxUPd4hJ6yZ6Vn4nXFln_FKM_zhC_vz3Z1Pknlc1gkBD"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ewsandrecord/?__xts__%5b0%5d=68.ARAmAZVPwn0yDwudxBMgrh85jXk7fB03fpVka9hmYV1liLuFkx8svcf9mp4fWA0cf9SfOghj_fsJddLEKIgwPmqoe5qkxnpzfM91IR8LW7Cqhq9jIrpkNrC9Tq4zzS83A_Oc_I7ZivPROWIgG-ufXrZodQ3Ia0TdWrVJRRNNTp5Ic-afygoTYyCyi2xkYvNI1qt8mzVXQck7B3lvpjN2bTPaFYc&amp;__tn__=,dK*F-R&amp;eid=ARBK2Zbo1wCkmHORSpEkDuv5YoFmGDwm9HIEu1k_YD6THo5Ue2x4gDQPM0PGFKeM16p2GzA7pKDYMeSP"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l.facebook.com/l.php?u=https://bit.ly/2BR88PF&amp;h=AT1Nlm4k91xt9iIwLNzOFgioasG4bnctuLzIqwzwLmfLWRf3G2VX5qIoqNdMbWpWGaZNBOTP1ADCeZ0_uxrUCJqu8jPVhMks4VhUdx9Wn8d4aSI6OcQFioCq5WTHCp7YGPBLrAks" TargetMode="External"/><Relationship Id="rId4" Type="http://schemas.openxmlformats.org/officeDocument/2006/relationships/hyperlink" Target="https://www.facebook.com/jrridinger?__tn__=,dK*F-R&amp;eid=ARDzyMrSslz4Jk0jjP54OV8TwHbXQzsL9K1UWxUPd4hJ6yZ6Vn4nXFln_FKM_zhC_vz3Z1Pknlc1gkBD"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Shop.com/?__xts__%5b0%5d=68.ARCzV0BWQJ1UxNpc39FMPk5wvr3rGr3jqYDL2ZZgHOHpodskJny-spBhf04rbOH1cfFfhIWYfWPy7Q8sFNTrAR8NGW6Pz53GNHN2S-ovHQ4veJBLkSgOJqZZh-5SuKg76357kOQKgPUFkpoPsETOGwrX-gOuSg2BU0_I2DWhMvKXR4ihxTbJWHhPTvMuaCdRjKgA7fwNZsndbhXnImkw-luPnA&amp;__tn__=,dK*F-R&amp;eid=ARAhSvKBoUJY6TdP_zhOCkEnq9diU6XLOTLMTMO1udg4sDIe3roXM04ieOZImsBd6pJhykDAOog8pdXi"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gt-us.co/2QvA4es" TargetMode="External"/><Relationship Id="rId4" Type="http://schemas.openxmlformats.org/officeDocument/2006/relationships/hyperlink" Target="https://l.facebook.com/l.php?u=http://SHOP.COM/&amp;h=AT1HRVoNZhqqN10ECm6aKoC3WT0ZbJKiOxtafCl6Cgez5CLiYCFHxBRRmIO5U5ld_-ALRvJTVFCndGrtkfnH9l0aqJSaGOOtANbh0JA81QTrB6Bd3ciorO4GPuYrYFFh8VxFusEx"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0E99F9-FCA0-B843-92E4-7133042ADE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272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Triad Business Journal has again named Market America | </a:t>
            </a:r>
            <a:r>
              <a:rPr lang="en-AU" sz="1200" b="0" i="0" u="none" strike="noStrike" kern="1200" dirty="0">
                <a:solidFill>
                  <a:schemeClr val="tx1"/>
                </a:solidFill>
                <a:effectLst/>
                <a:latin typeface="+mn-lt"/>
                <a:ea typeface="+mn-ea"/>
                <a:cs typeface="+mn-cs"/>
                <a:hlinkClick r:id="rId3"/>
              </a:rPr>
              <a:t>SHOP.COM</a:t>
            </a:r>
            <a:r>
              <a:rPr lang="en-AU" sz="1200" b="0" i="0" kern="1200" dirty="0">
                <a:solidFill>
                  <a:schemeClr val="tx1"/>
                </a:solidFill>
                <a:effectLst/>
                <a:latin typeface="+mn-lt"/>
                <a:ea typeface="+mn-ea"/>
                <a:cs typeface="+mn-cs"/>
              </a:rPr>
              <a:t> to its Fast 50 list of the 50 fastest-growing privately held companies in the Piedmont Triad region of North Carolina. The 2018 recognition marks the 13th time Market America |</a:t>
            </a:r>
            <a:r>
              <a:rPr lang="en-AU" sz="1200" b="0" i="0" u="none" strike="noStrike" kern="1200" dirty="0">
                <a:solidFill>
                  <a:schemeClr val="tx1"/>
                </a:solidFill>
                <a:effectLst/>
                <a:latin typeface="+mn-lt"/>
                <a:ea typeface="+mn-ea"/>
                <a:cs typeface="+mn-cs"/>
                <a:hlinkClick r:id="rId4"/>
              </a:rPr>
              <a:t>SHOP.COM</a:t>
            </a:r>
            <a:r>
              <a:rPr lang="en-AU" sz="1200" b="0" i="0" kern="1200" dirty="0">
                <a:solidFill>
                  <a:schemeClr val="tx1"/>
                </a:solidFill>
                <a:effectLst/>
                <a:latin typeface="+mn-lt"/>
                <a:ea typeface="+mn-ea"/>
                <a:cs typeface="+mn-cs"/>
              </a:rPr>
              <a:t> has made the annual list since it began in 1998, reflecting the company’s strong growth year after year.</a:t>
            </a:r>
            <a:r>
              <a:rPr lang="en-AU" dirty="0"/>
              <a:t/>
            </a:r>
            <a:br>
              <a:rPr lang="en-AU" dirty="0"/>
            </a:b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FAFF9-7FDD-455C-BACD-F3BF87339BB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434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FAFF9-7FDD-455C-BACD-F3BF87339BB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230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85000"/>
                    <a:lumOff val="15000"/>
                  </a:prstClr>
                </a:solidFill>
                <a:effectLst/>
                <a:uLnTx/>
                <a:uFillTx/>
                <a:latin typeface="+mn-lt"/>
                <a:ea typeface="+mn-ea"/>
                <a:cs typeface="+mn-cs"/>
              </a:rPr>
              <a:t>HIGHLIGHTS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mn-lt"/>
                <a:ea typeface="+mn-ea"/>
                <a:cs typeface="+mn-cs"/>
              </a:rPr>
              <a:t>Condensed Assessment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mn-lt"/>
                <a:ea typeface="+mn-ea"/>
                <a:cs typeface="+mn-cs"/>
              </a:rPr>
              <a:t>Shows your prospect how much money they are already spending that could be redirected to fund a Shopping Annuity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mn-lt"/>
                <a:ea typeface="+mn-ea"/>
                <a:cs typeface="+mn-cs"/>
              </a:rPr>
              <a:t>Once completed you and your prospect will both be emailed a summary which will show the following based on their responses:</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mn-lt"/>
                <a:ea typeface="+mn-ea"/>
                <a:cs typeface="+mn-cs"/>
              </a:rPr>
              <a:t>Total potential BV</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mn-lt"/>
                <a:ea typeface="+mn-ea"/>
                <a:cs typeface="+mn-cs"/>
              </a:rPr>
              <a:t>Total potential IBV</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mn-lt"/>
                <a:ea typeface="+mn-ea"/>
                <a:cs typeface="+mn-cs"/>
              </a:rPr>
              <a:t>SA at maturity at 3,5, 1o years if:</a:t>
            </a:r>
          </a:p>
          <a:p>
            <a:pPr marL="120015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mn-lt"/>
                <a:ea typeface="+mn-ea"/>
                <a:cs typeface="+mn-cs"/>
              </a:rPr>
              <a:t>Built an organization of 12 and 12 doing the SA</a:t>
            </a:r>
          </a:p>
          <a:p>
            <a:pPr marL="120015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mn-lt"/>
                <a:ea typeface="+mn-ea"/>
                <a:cs typeface="+mn-cs"/>
              </a:rPr>
              <a:t>If you added base 10, 7 Strong on top of that!</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FAFF9-7FDD-455C-BACD-F3BF87339BB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946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FAFF9-7FDD-455C-BACD-F3BF87339BB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400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https://hk.shop.com/shoplocal/location/389?latitude=22.2920704&amp;longitude=114.17354239999999</a:t>
            </a:r>
            <a:r>
              <a:rPr lang="zh-TW" altLang="en-US"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6EACE-01A4-46BC-87F4-312F145B3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152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https://hk.shop.com/Apple+Music-v273193-c+.xhtml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6EACE-01A4-46BC-87F4-312F145B3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0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Thank you, </a:t>
            </a:r>
            <a:r>
              <a:rPr lang="en-AU" sz="1200" b="0" i="0" u="none" strike="noStrike" kern="1200" dirty="0">
                <a:solidFill>
                  <a:schemeClr val="tx1"/>
                </a:solidFill>
                <a:effectLst/>
                <a:latin typeface="+mn-lt"/>
                <a:ea typeface="+mn-ea"/>
                <a:cs typeface="+mn-cs"/>
                <a:hlinkClick r:id="rId3"/>
              </a:rPr>
              <a:t>News &amp; Record</a:t>
            </a:r>
            <a:r>
              <a:rPr lang="en-AU" sz="1200" b="0" i="0" kern="1200" dirty="0">
                <a:solidFill>
                  <a:schemeClr val="tx1"/>
                </a:solidFill>
                <a:effectLst/>
                <a:latin typeface="+mn-lt"/>
                <a:ea typeface="+mn-ea"/>
                <a:cs typeface="+mn-cs"/>
              </a:rPr>
              <a:t> for this great feature in the local paper! We're so proud of our Greensboro roots. </a:t>
            </a:r>
            <a:r>
              <a:rPr lang="en-AU" dirty="0"/>
              <a:t/>
            </a:r>
            <a:br>
              <a:rPr lang="en-AU" dirty="0"/>
            </a:br>
            <a:r>
              <a:rPr lang="en-AU" dirty="0"/>
              <a:t/>
            </a:r>
            <a:br>
              <a:rPr lang="en-AU" dirty="0"/>
            </a:br>
            <a:r>
              <a:rPr lang="en-AU" sz="1200" b="0" i="0" kern="1200" dirty="0">
                <a:solidFill>
                  <a:schemeClr val="tx1"/>
                </a:solidFill>
                <a:effectLst/>
                <a:latin typeface="+mn-lt"/>
                <a:ea typeface="+mn-ea"/>
                <a:cs typeface="+mn-cs"/>
              </a:rPr>
              <a:t>“It’s ... inspiring to think that a company that started with just a handful of entrepreneurs has now blossomed into a global powerhouse,” - </a:t>
            </a:r>
            <a:r>
              <a:rPr lang="en-AU" sz="1200" b="0" i="0" u="none" strike="noStrike" kern="1200" dirty="0">
                <a:solidFill>
                  <a:schemeClr val="tx1"/>
                </a:solidFill>
                <a:effectLst/>
                <a:latin typeface="+mn-lt"/>
                <a:ea typeface="+mn-ea"/>
                <a:cs typeface="+mn-cs"/>
                <a:hlinkClick r:id="rId4"/>
              </a:rPr>
              <a:t>JR </a:t>
            </a:r>
            <a:r>
              <a:rPr lang="en-AU" sz="1200" b="0" i="0" u="none" strike="noStrike" kern="1200" dirty="0" err="1">
                <a:solidFill>
                  <a:schemeClr val="tx1"/>
                </a:solidFill>
                <a:effectLst/>
                <a:latin typeface="+mn-lt"/>
                <a:ea typeface="+mn-ea"/>
                <a:cs typeface="+mn-cs"/>
                <a:hlinkClick r:id="rId4"/>
              </a:rPr>
              <a:t>Ridinger</a:t>
            </a:r>
            <a:r>
              <a:rPr lang="en-AU" dirty="0"/>
              <a:t/>
            </a:r>
            <a:br>
              <a:rPr lang="en-AU" dirty="0"/>
            </a:br>
            <a:r>
              <a:rPr lang="en-AU" dirty="0"/>
              <a:t/>
            </a:r>
            <a:br>
              <a:rPr lang="en-AU" dirty="0"/>
            </a:br>
            <a:r>
              <a:rPr lang="en-AU" sz="1200" b="0" i="0" kern="1200" dirty="0">
                <a:solidFill>
                  <a:schemeClr val="tx1"/>
                </a:solidFill>
                <a:effectLst/>
                <a:latin typeface="+mn-lt"/>
                <a:ea typeface="+mn-ea"/>
                <a:cs typeface="+mn-cs"/>
              </a:rPr>
              <a:t>Read the full online version </a:t>
            </a:r>
            <a:r>
              <a:rPr lang="en-AU" sz="1200" b="0" i="0" kern="1200" dirty="0" err="1">
                <a:solidFill>
                  <a:schemeClr val="tx1"/>
                </a:solidFill>
                <a:effectLst/>
                <a:latin typeface="+mn-lt"/>
                <a:ea typeface="+mn-ea"/>
                <a:cs typeface="+mn-cs"/>
              </a:rPr>
              <a:t>here:</a:t>
            </a:r>
            <a:r>
              <a:rPr lang="en-AU" sz="1200" b="0" i="0" u="none" strike="noStrike" kern="1200" dirty="0" err="1">
                <a:solidFill>
                  <a:schemeClr val="tx1"/>
                </a:solidFill>
                <a:effectLst/>
                <a:latin typeface="+mn-lt"/>
                <a:ea typeface="+mn-ea"/>
                <a:cs typeface="+mn-cs"/>
                <a:hlinkClick r:id="rId5"/>
              </a:rPr>
              <a:t>http</a:t>
            </a:r>
            <a:r>
              <a:rPr lang="en-AU" sz="1200" b="0" i="0" u="none" strike="noStrike" kern="1200" dirty="0">
                <a:solidFill>
                  <a:schemeClr val="tx1"/>
                </a:solidFill>
                <a:effectLst/>
                <a:latin typeface="+mn-lt"/>
                <a:ea typeface="+mn-ea"/>
                <a:cs typeface="+mn-cs"/>
                <a:hlinkClick r:id="rId5"/>
              </a:rPr>
              <a:t>://bit.ly/2BR88PF</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FAFF9-7FDD-455C-BACD-F3BF87339BB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459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Thank you, </a:t>
            </a:r>
            <a:r>
              <a:rPr lang="en-AU" sz="1200" b="0" i="0" u="none" strike="noStrike" kern="1200" dirty="0">
                <a:solidFill>
                  <a:schemeClr val="tx1"/>
                </a:solidFill>
                <a:effectLst/>
                <a:latin typeface="+mn-lt"/>
                <a:ea typeface="+mn-ea"/>
                <a:cs typeface="+mn-cs"/>
                <a:hlinkClick r:id="rId3"/>
              </a:rPr>
              <a:t>News &amp; Record</a:t>
            </a:r>
            <a:r>
              <a:rPr lang="en-AU" sz="1200" b="0" i="0" kern="1200" dirty="0">
                <a:solidFill>
                  <a:schemeClr val="tx1"/>
                </a:solidFill>
                <a:effectLst/>
                <a:latin typeface="+mn-lt"/>
                <a:ea typeface="+mn-ea"/>
                <a:cs typeface="+mn-cs"/>
              </a:rPr>
              <a:t> for this great feature in the local paper! We're so proud of our Greensboro roots. </a:t>
            </a:r>
            <a:r>
              <a:rPr lang="en-AU" dirty="0"/>
              <a:t/>
            </a:r>
            <a:br>
              <a:rPr lang="en-AU" dirty="0"/>
            </a:br>
            <a:r>
              <a:rPr lang="en-AU" dirty="0"/>
              <a:t/>
            </a:r>
            <a:br>
              <a:rPr lang="en-AU" dirty="0"/>
            </a:br>
            <a:r>
              <a:rPr lang="en-AU" sz="1200" b="0" i="0" kern="1200" dirty="0">
                <a:solidFill>
                  <a:schemeClr val="tx1"/>
                </a:solidFill>
                <a:effectLst/>
                <a:latin typeface="+mn-lt"/>
                <a:ea typeface="+mn-ea"/>
                <a:cs typeface="+mn-cs"/>
              </a:rPr>
              <a:t>“It’s ... inspiring to think that a company that started with just a handful of entrepreneurs has now blossomed into a global powerhouse,” - </a:t>
            </a:r>
            <a:r>
              <a:rPr lang="en-AU" sz="1200" b="0" i="0" u="none" strike="noStrike" kern="1200" dirty="0">
                <a:solidFill>
                  <a:schemeClr val="tx1"/>
                </a:solidFill>
                <a:effectLst/>
                <a:latin typeface="+mn-lt"/>
                <a:ea typeface="+mn-ea"/>
                <a:cs typeface="+mn-cs"/>
                <a:hlinkClick r:id="rId4"/>
              </a:rPr>
              <a:t>JR </a:t>
            </a:r>
            <a:r>
              <a:rPr lang="en-AU" sz="1200" b="0" i="0" u="none" strike="noStrike" kern="1200" dirty="0" err="1">
                <a:solidFill>
                  <a:schemeClr val="tx1"/>
                </a:solidFill>
                <a:effectLst/>
                <a:latin typeface="+mn-lt"/>
                <a:ea typeface="+mn-ea"/>
                <a:cs typeface="+mn-cs"/>
                <a:hlinkClick r:id="rId4"/>
              </a:rPr>
              <a:t>Ridinger</a:t>
            </a:r>
            <a:r>
              <a:rPr lang="en-AU" dirty="0"/>
              <a:t/>
            </a:r>
            <a:br>
              <a:rPr lang="en-AU" dirty="0"/>
            </a:br>
            <a:r>
              <a:rPr lang="en-AU" dirty="0"/>
              <a:t/>
            </a:r>
            <a:br>
              <a:rPr lang="en-AU" dirty="0"/>
            </a:br>
            <a:r>
              <a:rPr lang="en-AU" sz="1200" b="0" i="0" kern="1200" dirty="0">
                <a:solidFill>
                  <a:schemeClr val="tx1"/>
                </a:solidFill>
                <a:effectLst/>
                <a:latin typeface="+mn-lt"/>
                <a:ea typeface="+mn-ea"/>
                <a:cs typeface="+mn-cs"/>
              </a:rPr>
              <a:t>Read the full online version </a:t>
            </a:r>
            <a:r>
              <a:rPr lang="en-AU" sz="1200" b="0" i="0" kern="1200" dirty="0" err="1">
                <a:solidFill>
                  <a:schemeClr val="tx1"/>
                </a:solidFill>
                <a:effectLst/>
                <a:latin typeface="+mn-lt"/>
                <a:ea typeface="+mn-ea"/>
                <a:cs typeface="+mn-cs"/>
              </a:rPr>
              <a:t>here:</a:t>
            </a:r>
            <a:r>
              <a:rPr lang="en-AU" sz="1200" b="0" i="0" u="none" strike="noStrike" kern="1200" dirty="0" err="1">
                <a:solidFill>
                  <a:schemeClr val="tx1"/>
                </a:solidFill>
                <a:effectLst/>
                <a:latin typeface="+mn-lt"/>
                <a:ea typeface="+mn-ea"/>
                <a:cs typeface="+mn-cs"/>
                <a:hlinkClick r:id="rId5"/>
              </a:rPr>
              <a:t>http</a:t>
            </a:r>
            <a:r>
              <a:rPr lang="en-AU" sz="1200" b="0" i="0" u="none" strike="noStrike" kern="1200" dirty="0">
                <a:solidFill>
                  <a:schemeClr val="tx1"/>
                </a:solidFill>
                <a:effectLst/>
                <a:latin typeface="+mn-lt"/>
                <a:ea typeface="+mn-ea"/>
                <a:cs typeface="+mn-cs"/>
                <a:hlinkClick r:id="rId5"/>
              </a:rPr>
              <a:t>://bit.ly/2BR88PF</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FAFF9-7FDD-455C-BACD-F3BF87339BB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112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3878" rtl="0" eaLnBrk="1" fontAlgn="auto" latinLnBrk="0" hangingPunct="1">
              <a:lnSpc>
                <a:spcPct val="100000"/>
              </a:lnSpc>
              <a:spcBef>
                <a:spcPts val="0"/>
              </a:spcBef>
              <a:spcAft>
                <a:spcPts val="0"/>
              </a:spcAft>
              <a:buClrTx/>
              <a:buSzTx/>
              <a:buFontTx/>
              <a:buNone/>
              <a:tabLst/>
              <a:defRPr/>
            </a:pPr>
            <a:fld id="{C3245BBC-27E8-456C-98C1-00975ED3B5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878"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9048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Market America | </a:t>
            </a:r>
            <a:r>
              <a:rPr lang="en-AU" sz="1200" b="0" i="0" u="none" strike="noStrike" kern="1200" dirty="0">
                <a:solidFill>
                  <a:schemeClr val="tx1"/>
                </a:solidFill>
                <a:effectLst/>
                <a:latin typeface="+mn-lt"/>
                <a:ea typeface="+mn-ea"/>
                <a:cs typeface="+mn-cs"/>
                <a:hlinkClick r:id="rId3"/>
              </a:rPr>
              <a:t>SHOP.COM</a:t>
            </a:r>
            <a:r>
              <a:rPr lang="en-AU" sz="1200" b="0" i="0" kern="1200" dirty="0">
                <a:solidFill>
                  <a:schemeClr val="tx1"/>
                </a:solidFill>
                <a:effectLst/>
                <a:latin typeface="+mn-lt"/>
                <a:ea typeface="+mn-ea"/>
                <a:cs typeface="+mn-cs"/>
              </a:rPr>
              <a:t> has been recognized as the 8th largest privately held business in North Carolina by the 2018 Grant Thornton North Carolina 100® (NC100), which ranks the state’s largest private companies by revenue. The NC100 list recognizes the substantial impacts of private companies in North Carolina. In 2017 Market America | </a:t>
            </a:r>
            <a:r>
              <a:rPr lang="en-AU" sz="1200" b="0" i="0" u="none" strike="noStrike" kern="1200" dirty="0">
                <a:solidFill>
                  <a:schemeClr val="tx1"/>
                </a:solidFill>
                <a:effectLst/>
                <a:latin typeface="+mn-lt"/>
                <a:ea typeface="+mn-ea"/>
                <a:cs typeface="+mn-cs"/>
                <a:hlinkClick r:id="rId4"/>
              </a:rPr>
              <a:t>SHOP.COM</a:t>
            </a:r>
            <a:r>
              <a:rPr lang="en-AU" sz="1200" b="0" i="0" kern="1200" dirty="0">
                <a:solidFill>
                  <a:schemeClr val="tx1"/>
                </a:solidFill>
                <a:effectLst/>
                <a:latin typeface="+mn-lt"/>
                <a:ea typeface="+mn-ea"/>
                <a:cs typeface="+mn-cs"/>
              </a:rPr>
              <a:t> ranked 26th, so moving up to 8th place is remarkable and exciting. This marks the 13th consecutive year the company has received this prestigious </a:t>
            </a:r>
            <a:r>
              <a:rPr lang="en-AU" sz="1200" b="0" i="0" kern="1200" dirty="0" err="1">
                <a:solidFill>
                  <a:schemeClr val="tx1"/>
                </a:solidFill>
                <a:effectLst/>
                <a:latin typeface="+mn-lt"/>
                <a:ea typeface="+mn-ea"/>
                <a:cs typeface="+mn-cs"/>
              </a:rPr>
              <a:t>honor</a:t>
            </a:r>
            <a:r>
              <a:rPr lang="en-AU" sz="1200" b="0" i="0" kern="1200" dirty="0">
                <a:solidFill>
                  <a:schemeClr val="tx1"/>
                </a:solidFill>
                <a:effectLst/>
                <a:latin typeface="+mn-lt"/>
                <a:ea typeface="+mn-ea"/>
                <a:cs typeface="+mn-cs"/>
              </a:rPr>
              <a:t>! </a:t>
            </a:r>
            <a:r>
              <a:rPr lang="en-AU" sz="1200" b="0" i="0" u="none" strike="noStrike" kern="1200" dirty="0">
                <a:solidFill>
                  <a:schemeClr val="tx1"/>
                </a:solidFill>
                <a:effectLst/>
                <a:latin typeface="+mn-lt"/>
                <a:ea typeface="+mn-ea"/>
                <a:cs typeface="+mn-cs"/>
                <a:hlinkClick r:id="rId5"/>
              </a:rPr>
              <a:t>https://gt-us.co/2QvA4es</a:t>
            </a:r>
            <a:endParaRPr lang="en-AU" sz="1200" b="0" i="0" kern="1200" dirty="0">
              <a:solidFill>
                <a:schemeClr val="tx1"/>
              </a:solidFill>
              <a:effectLst/>
              <a:latin typeface="+mn-lt"/>
              <a:ea typeface="+mn-ea"/>
              <a:cs typeface="+mn-cs"/>
            </a:endParaRPr>
          </a:p>
          <a:p>
            <a:r>
              <a:rPr lang="en-AU" dirty="0"/>
              <a:t/>
            </a:r>
            <a:br>
              <a:rPr lang="en-AU" dirty="0"/>
            </a:b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FAFF9-7FDD-455C-BACD-F3BF87339BB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792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71494-ACC9-4C64-B675-AE7886795A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E6EAAA-425E-442D-8DFA-64E3FF915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CDD433-D311-4C66-BD0E-14E009F3617B}"/>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5" name="Footer Placeholder 4">
            <a:extLst>
              <a:ext uri="{FF2B5EF4-FFF2-40B4-BE49-F238E27FC236}">
                <a16:creationId xmlns:a16="http://schemas.microsoft.com/office/drawing/2014/main" id="{C0D8B346-95A2-455E-A9C8-38F51D6463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CC441-FD08-462A-8A6D-ABBE802B0E75}"/>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364575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0A39-C7CC-4578-903E-C4B6266D40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388FC8-A45F-4330-9989-9B30577B3A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FD01F-AF9B-45F4-8E95-896D0F14D64D}"/>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5" name="Footer Placeholder 4">
            <a:extLst>
              <a:ext uri="{FF2B5EF4-FFF2-40B4-BE49-F238E27FC236}">
                <a16:creationId xmlns:a16="http://schemas.microsoft.com/office/drawing/2014/main" id="{79FA1D00-94BE-4171-AA4A-34C313C51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798583-1AF8-48CC-B784-05243120889A}"/>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777517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834E95-3D8C-46F7-A0B2-3F1C6ECE43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3A8490-8CD6-492D-B14D-586DF94F7D7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CFC55-7E45-479F-8835-50E9A55D56E6}"/>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5" name="Footer Placeholder 4">
            <a:extLst>
              <a:ext uri="{FF2B5EF4-FFF2-40B4-BE49-F238E27FC236}">
                <a16:creationId xmlns:a16="http://schemas.microsoft.com/office/drawing/2014/main" id="{EE6E575F-D5CA-4308-A5B5-3454E8D42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6C972-5A76-4037-BDAB-F44D6668743A}"/>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767908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9319E-13D4-AE48-BAC1-17856620CA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A613AE-8BE0-F449-B910-83C7EFFA802E}"/>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A37156-9990-1148-9482-5166D5B14B4A}"/>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5" name="Footer Placeholder 4">
            <a:extLst>
              <a:ext uri="{FF2B5EF4-FFF2-40B4-BE49-F238E27FC236}">
                <a16:creationId xmlns:a16="http://schemas.microsoft.com/office/drawing/2014/main" id="{1D9B1D12-1321-4041-A1FF-0D385856D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C8C64B-A8DA-D143-BAE3-8C3EE888AE3A}"/>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3938164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075A4-C333-0A45-AC4A-93B843BE77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9D4337-438A-8C4D-B71C-947AB706D1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5FBF1-7A81-DD4C-8EF9-BE9C71C7C95B}"/>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5" name="Footer Placeholder 4">
            <a:extLst>
              <a:ext uri="{FF2B5EF4-FFF2-40B4-BE49-F238E27FC236}">
                <a16:creationId xmlns:a16="http://schemas.microsoft.com/office/drawing/2014/main" id="{9B651C0B-5E5D-4B4C-8A0A-891CE1ECBF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3BBAA8-A544-E74F-BD75-B5AB13C22F54}"/>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1574568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A375F-DE39-4F44-A1ED-AD5CD48A78CE}"/>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C7D662-F7D0-844E-A6AA-33A2B3744245}"/>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0B85E8C-E490-5C45-9E6C-CA0750CE5FF6}"/>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5" name="Footer Placeholder 4">
            <a:extLst>
              <a:ext uri="{FF2B5EF4-FFF2-40B4-BE49-F238E27FC236}">
                <a16:creationId xmlns:a16="http://schemas.microsoft.com/office/drawing/2014/main" id="{FE6368E7-D879-474D-BEB3-7B818E268C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4EEB6A-264B-BE4B-8DA0-77D0F4369A28}"/>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2321849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E9312-DD70-B549-A11C-02136A7E0D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D5D1CA-EBA4-3547-AE0B-6D22AD4E35E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A221C1-47FB-684E-9530-D9B79C01E4E2}"/>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42C0D9-0CDB-B044-BF82-DC9B27AE4B6B}"/>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6" name="Footer Placeholder 5">
            <a:extLst>
              <a:ext uri="{FF2B5EF4-FFF2-40B4-BE49-F238E27FC236}">
                <a16:creationId xmlns:a16="http://schemas.microsoft.com/office/drawing/2014/main" id="{EB060EC0-BF53-D441-AD6B-43D9BBA4C7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E33464-A284-0E44-8DD0-823BD871C75A}"/>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509259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70586-6D82-134F-8964-ACA4847EE4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A4568-8F56-DC49-90D4-5759FA5FE29E}"/>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F80DF3C-4CE6-F246-B27D-54BE6E82623D}"/>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CE5743-0D13-414E-AB6E-4158E8ED5D9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BFEC13-9808-994A-8AFA-A5EF2F67CF3E}"/>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EAB962-FB51-184A-A3E6-A7D712388DE0}"/>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8" name="Footer Placeholder 7">
            <a:extLst>
              <a:ext uri="{FF2B5EF4-FFF2-40B4-BE49-F238E27FC236}">
                <a16:creationId xmlns:a16="http://schemas.microsoft.com/office/drawing/2014/main" id="{BE12BA89-A128-524C-8F50-A28BCF9E3F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A6753F-0852-F14B-A8AC-B3A4F7C83296}"/>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249515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858D6-9DB2-054D-8980-4AB44FA13D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957844-4BFA-E449-828B-B8D0DB817434}"/>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4" name="Footer Placeholder 3">
            <a:extLst>
              <a:ext uri="{FF2B5EF4-FFF2-40B4-BE49-F238E27FC236}">
                <a16:creationId xmlns:a16="http://schemas.microsoft.com/office/drawing/2014/main" id="{B9C5ECCC-FAC7-9340-8920-069D8FDA63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A58F47-5A0A-5F42-A282-608A0AF3A9AE}"/>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374963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ED03B-0C0D-9648-B0AC-770048CC3ED0}"/>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3" name="Footer Placeholder 2">
            <a:extLst>
              <a:ext uri="{FF2B5EF4-FFF2-40B4-BE49-F238E27FC236}">
                <a16:creationId xmlns:a16="http://schemas.microsoft.com/office/drawing/2014/main" id="{C1CAF80F-B7B6-EC41-AA85-E91D4CED3F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44F403-6E46-0B4A-A14D-DC7C951E47D2}"/>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3527837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7CE9-256A-4946-9432-7DEC5C0340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2DE0DE-41C3-BD40-8CB2-9479351C2CE0}"/>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EABA10-184A-4A4B-B1B9-D7E5A557B11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2C2B1FE-27BB-9A40-BEF4-9639D8E6B812}"/>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6" name="Footer Placeholder 5">
            <a:extLst>
              <a:ext uri="{FF2B5EF4-FFF2-40B4-BE49-F238E27FC236}">
                <a16:creationId xmlns:a16="http://schemas.microsoft.com/office/drawing/2014/main" id="{B7788D95-50EC-594D-BDD4-4076861E04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A58D29-E9F7-1F4E-A487-7675917386AA}"/>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2698664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F82B6-3D67-434E-9389-5DD607945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096A7C-3713-4C5D-A771-AE83E88251A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5575BE-4191-4091-A263-600D96D6757D}"/>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5" name="Footer Placeholder 4">
            <a:extLst>
              <a:ext uri="{FF2B5EF4-FFF2-40B4-BE49-F238E27FC236}">
                <a16:creationId xmlns:a16="http://schemas.microsoft.com/office/drawing/2014/main" id="{069E104A-04D3-4B1F-BDAF-A30F543F6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13389D-3C60-4814-B579-7796BC83D596}"/>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1031602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A8557-C441-9F49-91B2-5AE8B0CB72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B8FF17-5D48-624A-91D5-90AB2FCCE730}"/>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6CFF9458-EE56-FC4D-A814-1A7E3609658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9FBBC4-E363-054E-B25D-BF4C35948C91}"/>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6" name="Footer Placeholder 5">
            <a:extLst>
              <a:ext uri="{FF2B5EF4-FFF2-40B4-BE49-F238E27FC236}">
                <a16:creationId xmlns:a16="http://schemas.microsoft.com/office/drawing/2014/main" id="{5F33AB96-289F-064F-9B31-D600C6F84F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46017B-6FF0-1C45-8586-B45E28D117C9}"/>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2642498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7432E-57BF-D540-8B02-6AC5B1A49F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F9793B-73F1-3B49-B6C7-95FF05C5B81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C3E868-52E7-EE4F-9DA4-E87FA8BC57AB}"/>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5" name="Footer Placeholder 4">
            <a:extLst>
              <a:ext uri="{FF2B5EF4-FFF2-40B4-BE49-F238E27FC236}">
                <a16:creationId xmlns:a16="http://schemas.microsoft.com/office/drawing/2014/main" id="{4AB88109-E89F-8744-BB6C-AF710B8E1E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3BF8BF-27D2-F140-98AC-3665FDABFCA1}"/>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487188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97E85C-A4D9-5342-9A61-2ED9A665C3F5}"/>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7AD8A6-2849-AE4B-9BBD-E0EC2483806B}"/>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33A05-F84C-9C4A-803B-20EA6A8A7818}"/>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5" name="Footer Placeholder 4">
            <a:extLst>
              <a:ext uri="{FF2B5EF4-FFF2-40B4-BE49-F238E27FC236}">
                <a16:creationId xmlns:a16="http://schemas.microsoft.com/office/drawing/2014/main" id="{3A163AA9-139E-E249-8FE9-4C22C7157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2EE2E7-0555-DE4F-83B1-4BA79A18E8FC}"/>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2760291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id="{E71D1C6E-7335-7646-AB3E-84CDBEABA717}"/>
              </a:ext>
            </a:extLst>
          </p:cNvPr>
          <p:cNvSpPr>
            <a:spLocks noGrp="1"/>
          </p:cNvSpPr>
          <p:nvPr>
            <p:ph type="pic" sz="quarter" idx="10"/>
          </p:nvPr>
        </p:nvSpPr>
        <p:spPr>
          <a:xfrm>
            <a:off x="0" y="0"/>
            <a:ext cx="12192000" cy="6858000"/>
          </a:xfrm>
          <a:prstGeom prst="rect">
            <a:avLst/>
          </a:prstGeom>
        </p:spPr>
        <p:txBody>
          <a:bodyPr/>
          <a:lstStyle/>
          <a:p>
            <a:endParaRPr lang="ru-RU"/>
          </a:p>
        </p:txBody>
      </p:sp>
    </p:spTree>
    <p:extLst>
      <p:ext uri="{BB962C8B-B14F-4D97-AF65-F5344CB8AC3E}">
        <p14:creationId xmlns:p14="http://schemas.microsoft.com/office/powerpoint/2010/main" val="30736300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02C75-9A64-4648-BC14-74626DBEE7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2762F8-43E2-CC49-A42B-9F0E6344AE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C743A7-EF3F-9F4C-84FC-0BA2D89854C2}"/>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5" name="Footer Placeholder 4">
            <a:extLst>
              <a:ext uri="{FF2B5EF4-FFF2-40B4-BE49-F238E27FC236}">
                <a16:creationId xmlns:a16="http://schemas.microsoft.com/office/drawing/2014/main" id="{16C032A1-8EFC-CA48-A812-C4A05C8FF1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3A74-FE4B-C342-8002-34A62209F19C}"/>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403986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BA86-8818-6D40-8541-F690AA55C9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76538D-5679-1542-BB79-8E2FCC0336F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827E2A-5849-8041-8A52-1BD9C5507B13}"/>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5" name="Footer Placeholder 4">
            <a:extLst>
              <a:ext uri="{FF2B5EF4-FFF2-40B4-BE49-F238E27FC236}">
                <a16:creationId xmlns:a16="http://schemas.microsoft.com/office/drawing/2014/main" id="{C692F43E-E708-B946-8B8C-34AB27F5AD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04097-4A93-9940-ACE0-C5C8D51D585A}"/>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25732746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E7383-8E31-C147-8825-B55BD14960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06B92D-F30D-9547-A164-7873125FA9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A3E86C4-293E-C548-89BF-FF877AF5CC04}"/>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5" name="Footer Placeholder 4">
            <a:extLst>
              <a:ext uri="{FF2B5EF4-FFF2-40B4-BE49-F238E27FC236}">
                <a16:creationId xmlns:a16="http://schemas.microsoft.com/office/drawing/2014/main" id="{B826EF7B-BD23-8C4D-BF34-692F83F33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0B2606-57C5-7145-B104-725A00A543B1}"/>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1254936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93A22-99F1-5C43-B476-40D12AF9CC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8746D3-172B-144F-857F-130F0484436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D68E34-2BA8-EF4B-A0AA-0AFFBDC6817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05269E-E314-404C-B321-6E363AF38E7F}"/>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6" name="Footer Placeholder 5">
            <a:extLst>
              <a:ext uri="{FF2B5EF4-FFF2-40B4-BE49-F238E27FC236}">
                <a16:creationId xmlns:a16="http://schemas.microsoft.com/office/drawing/2014/main" id="{3DC72D45-DEE9-B248-BEDA-D42DDCBA6F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B98E9A-218B-5346-9E85-8F12FAFD788F}"/>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612504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34349-BD8C-7D40-BA7B-56E6753E49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ABCBC9-1F76-B041-A3AF-329EE3B3E7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121E370-C3D6-CE44-B95F-ACB454748AB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A409E3-4F49-5147-ACE5-AB7ADBCB02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BD486F5-DDA5-7440-AD76-9001920977E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50818B-4A12-F248-9E67-E125640670ED}"/>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8" name="Footer Placeholder 7">
            <a:extLst>
              <a:ext uri="{FF2B5EF4-FFF2-40B4-BE49-F238E27FC236}">
                <a16:creationId xmlns:a16="http://schemas.microsoft.com/office/drawing/2014/main" id="{1504BCB1-4A0C-D545-BAD1-8E04D5C399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DA8F0F-DE2E-964E-9934-2D912177270C}"/>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1892967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0986-7DE6-D440-88C9-FA5BA3D1A9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263EE2-4EFE-F84C-A969-E53FADCA95D0}"/>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4" name="Footer Placeholder 3">
            <a:extLst>
              <a:ext uri="{FF2B5EF4-FFF2-40B4-BE49-F238E27FC236}">
                <a16:creationId xmlns:a16="http://schemas.microsoft.com/office/drawing/2014/main" id="{24FA725D-4F60-764B-94BA-DDDC1F01E7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32E62F-AA0C-8140-A01E-B494CEF39649}"/>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737741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AE5B9-DAD9-450A-9242-75AB222FB9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94CAB5-9D14-40E0-BD2C-5A8E3004C5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F0C5324-C3E3-48A1-987A-69681107BDF3}"/>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5" name="Footer Placeholder 4">
            <a:extLst>
              <a:ext uri="{FF2B5EF4-FFF2-40B4-BE49-F238E27FC236}">
                <a16:creationId xmlns:a16="http://schemas.microsoft.com/office/drawing/2014/main" id="{ABB3AF72-800A-47D6-855F-956E67D39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A3C783-9653-4CE5-97F2-59FD4A703E71}"/>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39105446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604F20-BCF9-1D4A-A770-9A035165276E}"/>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3" name="Footer Placeholder 2">
            <a:extLst>
              <a:ext uri="{FF2B5EF4-FFF2-40B4-BE49-F238E27FC236}">
                <a16:creationId xmlns:a16="http://schemas.microsoft.com/office/drawing/2014/main" id="{037BD7DE-E2B2-584B-B90B-D997B2F336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100281-DC03-F540-AB80-78D79FC971DD}"/>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178869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F470D-DDD8-CB44-A983-1C2192DF85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24BA1B-DE72-D941-8602-616F672500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A1F99B-9F8A-6E44-8925-D1F2AC83EE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AE5E2E-50D0-2D48-8CA9-4CF10D4D724F}"/>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6" name="Footer Placeholder 5">
            <a:extLst>
              <a:ext uri="{FF2B5EF4-FFF2-40B4-BE49-F238E27FC236}">
                <a16:creationId xmlns:a16="http://schemas.microsoft.com/office/drawing/2014/main" id="{A085C5D4-BC30-164D-903A-430AB237B1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CB2FBD-DAB6-4744-9C97-C446D3EDF30A}"/>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1730267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A8285-6775-D945-BB56-74D0CF829F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9BFEAB-18D8-D84F-9611-FE5B8B8981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216A0E-4147-F04A-9F8E-3B70035EDF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869D419-F3AE-A74A-AD2C-0F8C67E127CB}"/>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6" name="Footer Placeholder 5">
            <a:extLst>
              <a:ext uri="{FF2B5EF4-FFF2-40B4-BE49-F238E27FC236}">
                <a16:creationId xmlns:a16="http://schemas.microsoft.com/office/drawing/2014/main" id="{FF832416-0F19-3145-B4CA-F6C3D67291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B104BC-9532-874B-B377-FABB1ADF52A6}"/>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950505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622D9-7BD5-BA4B-8D18-E7D7064A61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247C32-E63A-E040-A27C-97446F6FA7F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47295-2D3C-A243-9509-647FD9155475}"/>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5" name="Footer Placeholder 4">
            <a:extLst>
              <a:ext uri="{FF2B5EF4-FFF2-40B4-BE49-F238E27FC236}">
                <a16:creationId xmlns:a16="http://schemas.microsoft.com/office/drawing/2014/main" id="{F832F5C3-1540-F242-8D9C-C3085698C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9D5FBB-68C3-6043-9625-559A918DBC7F}"/>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33664682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151E6-47E2-0941-922F-BC0E99AE51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8A0122-FB68-FB49-88B5-A0FD3CD44EC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37CBD-F7EA-E341-9F06-F896E8A33F32}"/>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5" name="Footer Placeholder 4">
            <a:extLst>
              <a:ext uri="{FF2B5EF4-FFF2-40B4-BE49-F238E27FC236}">
                <a16:creationId xmlns:a16="http://schemas.microsoft.com/office/drawing/2014/main" id="{666AD1E1-5ECC-3948-910B-8E3430D329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96EB0A-4D5A-3343-B552-ABF4C05848BB}"/>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8565860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7300A-B79B-4205-B74F-C5608A0A9A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052F65B-BD38-41EE-B066-8F7253AF71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302A5A56-4AA0-40E3-AB70-AB278D942195}"/>
              </a:ext>
            </a:extLst>
          </p:cNvPr>
          <p:cNvSpPr>
            <a:spLocks noGrp="1"/>
          </p:cNvSpPr>
          <p:nvPr>
            <p:ph type="dt" sz="half" idx="10"/>
          </p:nvPr>
        </p:nvSpPr>
        <p:spPr/>
        <p:txBody>
          <a:bodyPr/>
          <a:lstStyle/>
          <a:p>
            <a:fld id="{28364458-668F-4156-ABC7-07929A4A2A66}" type="datetimeFigureOut">
              <a:rPr lang="en-AU" smtClean="0"/>
              <a:t>23/10/2018</a:t>
            </a:fld>
            <a:endParaRPr lang="en-AU"/>
          </a:p>
        </p:txBody>
      </p:sp>
      <p:sp>
        <p:nvSpPr>
          <p:cNvPr id="5" name="Footer Placeholder 4">
            <a:extLst>
              <a:ext uri="{FF2B5EF4-FFF2-40B4-BE49-F238E27FC236}">
                <a16:creationId xmlns:a16="http://schemas.microsoft.com/office/drawing/2014/main" id="{DF66E00C-DD65-45AE-9251-34F5265D4AC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AE50795-00D9-458B-A2DA-9E163F62E84F}"/>
              </a:ext>
            </a:extLst>
          </p:cNvPr>
          <p:cNvSpPr>
            <a:spLocks noGrp="1"/>
          </p:cNvSpPr>
          <p:nvPr>
            <p:ph type="sldNum" sz="quarter" idx="12"/>
          </p:nvPr>
        </p:nvSpPr>
        <p:spPr/>
        <p:txBody>
          <a:bodyPr/>
          <a:lstStyle/>
          <a:p>
            <a:fld id="{B25E9A62-9155-411B-B4AA-291BFF446052}" type="slidenum">
              <a:rPr lang="en-AU" smtClean="0"/>
              <a:t>‹#›</a:t>
            </a:fld>
            <a:endParaRPr lang="en-AU"/>
          </a:p>
        </p:txBody>
      </p:sp>
    </p:spTree>
    <p:extLst>
      <p:ext uri="{BB962C8B-B14F-4D97-AF65-F5344CB8AC3E}">
        <p14:creationId xmlns:p14="http://schemas.microsoft.com/office/powerpoint/2010/main" val="1208212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64A4D-DC3C-433D-BFA5-D1A28D45847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A0470B7-1CD6-41BD-B9F7-002F2471FAE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1812AF9-B714-4DA0-805E-DEF5C24B8B75}"/>
              </a:ext>
            </a:extLst>
          </p:cNvPr>
          <p:cNvSpPr>
            <a:spLocks noGrp="1"/>
          </p:cNvSpPr>
          <p:nvPr>
            <p:ph type="dt" sz="half" idx="10"/>
          </p:nvPr>
        </p:nvSpPr>
        <p:spPr/>
        <p:txBody>
          <a:bodyPr/>
          <a:lstStyle/>
          <a:p>
            <a:fld id="{28364458-668F-4156-ABC7-07929A4A2A66}" type="datetimeFigureOut">
              <a:rPr lang="en-AU" smtClean="0"/>
              <a:t>23/10/2018</a:t>
            </a:fld>
            <a:endParaRPr lang="en-AU"/>
          </a:p>
        </p:txBody>
      </p:sp>
      <p:sp>
        <p:nvSpPr>
          <p:cNvPr id="5" name="Footer Placeholder 4">
            <a:extLst>
              <a:ext uri="{FF2B5EF4-FFF2-40B4-BE49-F238E27FC236}">
                <a16:creationId xmlns:a16="http://schemas.microsoft.com/office/drawing/2014/main" id="{79F2B30B-4093-4479-A33C-F8E9FB6CFCA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49C6535-94DD-4913-A75D-92A879F0EE70}"/>
              </a:ext>
            </a:extLst>
          </p:cNvPr>
          <p:cNvSpPr>
            <a:spLocks noGrp="1"/>
          </p:cNvSpPr>
          <p:nvPr>
            <p:ph type="sldNum" sz="quarter" idx="12"/>
          </p:nvPr>
        </p:nvSpPr>
        <p:spPr/>
        <p:txBody>
          <a:bodyPr/>
          <a:lstStyle/>
          <a:p>
            <a:fld id="{B25E9A62-9155-411B-B4AA-291BFF446052}" type="slidenum">
              <a:rPr lang="en-AU" smtClean="0"/>
              <a:t>‹#›</a:t>
            </a:fld>
            <a:endParaRPr lang="en-AU"/>
          </a:p>
        </p:txBody>
      </p:sp>
    </p:spTree>
    <p:extLst>
      <p:ext uri="{BB962C8B-B14F-4D97-AF65-F5344CB8AC3E}">
        <p14:creationId xmlns:p14="http://schemas.microsoft.com/office/powerpoint/2010/main" val="42155920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AB790-A473-4EAC-9AE4-3F9490D30C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C9276023-1BC3-45CD-8719-EA4E5908E4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7C0124B-6740-412B-A5D9-DB7765EA0C42}"/>
              </a:ext>
            </a:extLst>
          </p:cNvPr>
          <p:cNvSpPr>
            <a:spLocks noGrp="1"/>
          </p:cNvSpPr>
          <p:nvPr>
            <p:ph type="dt" sz="half" idx="10"/>
          </p:nvPr>
        </p:nvSpPr>
        <p:spPr/>
        <p:txBody>
          <a:bodyPr/>
          <a:lstStyle/>
          <a:p>
            <a:fld id="{28364458-668F-4156-ABC7-07929A4A2A66}" type="datetimeFigureOut">
              <a:rPr lang="en-AU" smtClean="0"/>
              <a:t>23/10/2018</a:t>
            </a:fld>
            <a:endParaRPr lang="en-AU"/>
          </a:p>
        </p:txBody>
      </p:sp>
      <p:sp>
        <p:nvSpPr>
          <p:cNvPr id="5" name="Footer Placeholder 4">
            <a:extLst>
              <a:ext uri="{FF2B5EF4-FFF2-40B4-BE49-F238E27FC236}">
                <a16:creationId xmlns:a16="http://schemas.microsoft.com/office/drawing/2014/main" id="{EF5E0D27-A92F-4020-B9EF-7AFBA8F17DA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03892A6-7B09-4D18-919F-4704A4EBEC8D}"/>
              </a:ext>
            </a:extLst>
          </p:cNvPr>
          <p:cNvSpPr>
            <a:spLocks noGrp="1"/>
          </p:cNvSpPr>
          <p:nvPr>
            <p:ph type="sldNum" sz="quarter" idx="12"/>
          </p:nvPr>
        </p:nvSpPr>
        <p:spPr/>
        <p:txBody>
          <a:bodyPr/>
          <a:lstStyle/>
          <a:p>
            <a:fld id="{B25E9A62-9155-411B-B4AA-291BFF446052}" type="slidenum">
              <a:rPr lang="en-AU" smtClean="0"/>
              <a:t>‹#›</a:t>
            </a:fld>
            <a:endParaRPr lang="en-AU"/>
          </a:p>
        </p:txBody>
      </p:sp>
    </p:spTree>
    <p:extLst>
      <p:ext uri="{BB962C8B-B14F-4D97-AF65-F5344CB8AC3E}">
        <p14:creationId xmlns:p14="http://schemas.microsoft.com/office/powerpoint/2010/main" val="27261812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0A6FB-ED4E-4999-B7D2-3835265298E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A144771-6DDE-4FCF-852B-AC17B70214A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07C1208E-2593-435F-9A8B-7653BBC4804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0288864B-EB2A-4FCE-831E-A586775015C5}"/>
              </a:ext>
            </a:extLst>
          </p:cNvPr>
          <p:cNvSpPr>
            <a:spLocks noGrp="1"/>
          </p:cNvSpPr>
          <p:nvPr>
            <p:ph type="dt" sz="half" idx="10"/>
          </p:nvPr>
        </p:nvSpPr>
        <p:spPr/>
        <p:txBody>
          <a:bodyPr/>
          <a:lstStyle/>
          <a:p>
            <a:fld id="{28364458-668F-4156-ABC7-07929A4A2A66}" type="datetimeFigureOut">
              <a:rPr lang="en-AU" smtClean="0"/>
              <a:t>23/10/2018</a:t>
            </a:fld>
            <a:endParaRPr lang="en-AU"/>
          </a:p>
        </p:txBody>
      </p:sp>
      <p:sp>
        <p:nvSpPr>
          <p:cNvPr id="6" name="Footer Placeholder 5">
            <a:extLst>
              <a:ext uri="{FF2B5EF4-FFF2-40B4-BE49-F238E27FC236}">
                <a16:creationId xmlns:a16="http://schemas.microsoft.com/office/drawing/2014/main" id="{03CB28D0-3DCD-46C3-AD75-B73364D54AB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43AE350-8A00-4263-9913-F13A17DD5F87}"/>
              </a:ext>
            </a:extLst>
          </p:cNvPr>
          <p:cNvSpPr>
            <a:spLocks noGrp="1"/>
          </p:cNvSpPr>
          <p:nvPr>
            <p:ph type="sldNum" sz="quarter" idx="12"/>
          </p:nvPr>
        </p:nvSpPr>
        <p:spPr/>
        <p:txBody>
          <a:bodyPr/>
          <a:lstStyle/>
          <a:p>
            <a:fld id="{B25E9A62-9155-411B-B4AA-291BFF446052}" type="slidenum">
              <a:rPr lang="en-AU" smtClean="0"/>
              <a:t>‹#›</a:t>
            </a:fld>
            <a:endParaRPr lang="en-AU"/>
          </a:p>
        </p:txBody>
      </p:sp>
    </p:spTree>
    <p:extLst>
      <p:ext uri="{BB962C8B-B14F-4D97-AF65-F5344CB8AC3E}">
        <p14:creationId xmlns:p14="http://schemas.microsoft.com/office/powerpoint/2010/main" val="35249006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5B9AC-1C21-4DBF-A39A-C4E4DEBFD3A6}"/>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DAA0A4B-1772-4349-B184-07A2D92F2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5322443-A26D-4379-8FBE-05F1B98733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D69AE534-48D5-48BE-9A2F-1951169755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BAED053-5771-4583-9B9B-B044E1C1106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EDC2B36-400E-47DF-9103-582A108905F3}"/>
              </a:ext>
            </a:extLst>
          </p:cNvPr>
          <p:cNvSpPr>
            <a:spLocks noGrp="1"/>
          </p:cNvSpPr>
          <p:nvPr>
            <p:ph type="dt" sz="half" idx="10"/>
          </p:nvPr>
        </p:nvSpPr>
        <p:spPr/>
        <p:txBody>
          <a:bodyPr/>
          <a:lstStyle/>
          <a:p>
            <a:fld id="{28364458-668F-4156-ABC7-07929A4A2A66}" type="datetimeFigureOut">
              <a:rPr lang="en-AU" smtClean="0"/>
              <a:t>23/10/2018</a:t>
            </a:fld>
            <a:endParaRPr lang="en-AU"/>
          </a:p>
        </p:txBody>
      </p:sp>
      <p:sp>
        <p:nvSpPr>
          <p:cNvPr id="8" name="Footer Placeholder 7">
            <a:extLst>
              <a:ext uri="{FF2B5EF4-FFF2-40B4-BE49-F238E27FC236}">
                <a16:creationId xmlns:a16="http://schemas.microsoft.com/office/drawing/2014/main" id="{8E4F1B8C-9B98-40C7-BF35-D65C176B73F5}"/>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0309BC07-EF52-4E98-AC7C-8D7074402CE9}"/>
              </a:ext>
            </a:extLst>
          </p:cNvPr>
          <p:cNvSpPr>
            <a:spLocks noGrp="1"/>
          </p:cNvSpPr>
          <p:nvPr>
            <p:ph type="sldNum" sz="quarter" idx="12"/>
          </p:nvPr>
        </p:nvSpPr>
        <p:spPr/>
        <p:txBody>
          <a:bodyPr/>
          <a:lstStyle/>
          <a:p>
            <a:fld id="{B25E9A62-9155-411B-B4AA-291BFF446052}" type="slidenum">
              <a:rPr lang="en-AU" smtClean="0"/>
              <a:t>‹#›</a:t>
            </a:fld>
            <a:endParaRPr lang="en-AU"/>
          </a:p>
        </p:txBody>
      </p:sp>
    </p:spTree>
    <p:extLst>
      <p:ext uri="{BB962C8B-B14F-4D97-AF65-F5344CB8AC3E}">
        <p14:creationId xmlns:p14="http://schemas.microsoft.com/office/powerpoint/2010/main" val="1647849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7F885-DF7A-4027-BE3C-5208A48055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44EC9E-A056-401C-ABD9-526425BC55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A2D17C-D61D-4DF9-B73F-791EA079556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452DBF-E13C-4B26-8ADE-27F98F5897DA}"/>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6" name="Footer Placeholder 5">
            <a:extLst>
              <a:ext uri="{FF2B5EF4-FFF2-40B4-BE49-F238E27FC236}">
                <a16:creationId xmlns:a16="http://schemas.microsoft.com/office/drawing/2014/main" id="{76480258-8008-4EFD-A747-B5F7D2400E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299317-D0CE-447E-A45A-B8474A63C73F}"/>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33473301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D0E0C-D7F9-4467-96FB-B580E28F6B9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88FEE64C-D4B0-4745-BB1C-1C4833D2618B}"/>
              </a:ext>
            </a:extLst>
          </p:cNvPr>
          <p:cNvSpPr>
            <a:spLocks noGrp="1"/>
          </p:cNvSpPr>
          <p:nvPr>
            <p:ph type="dt" sz="half" idx="10"/>
          </p:nvPr>
        </p:nvSpPr>
        <p:spPr/>
        <p:txBody>
          <a:bodyPr/>
          <a:lstStyle/>
          <a:p>
            <a:fld id="{28364458-668F-4156-ABC7-07929A4A2A66}" type="datetimeFigureOut">
              <a:rPr lang="en-AU" smtClean="0"/>
              <a:t>23/10/2018</a:t>
            </a:fld>
            <a:endParaRPr lang="en-AU"/>
          </a:p>
        </p:txBody>
      </p:sp>
      <p:sp>
        <p:nvSpPr>
          <p:cNvPr id="4" name="Footer Placeholder 3">
            <a:extLst>
              <a:ext uri="{FF2B5EF4-FFF2-40B4-BE49-F238E27FC236}">
                <a16:creationId xmlns:a16="http://schemas.microsoft.com/office/drawing/2014/main" id="{DF2ECF2E-1E6A-4BEA-B891-1B037C75A249}"/>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0DE8363-FA2C-48B9-912E-F169F95F303F}"/>
              </a:ext>
            </a:extLst>
          </p:cNvPr>
          <p:cNvSpPr>
            <a:spLocks noGrp="1"/>
          </p:cNvSpPr>
          <p:nvPr>
            <p:ph type="sldNum" sz="quarter" idx="12"/>
          </p:nvPr>
        </p:nvSpPr>
        <p:spPr/>
        <p:txBody>
          <a:bodyPr/>
          <a:lstStyle/>
          <a:p>
            <a:fld id="{B25E9A62-9155-411B-B4AA-291BFF446052}" type="slidenum">
              <a:rPr lang="en-AU" smtClean="0"/>
              <a:t>‹#›</a:t>
            </a:fld>
            <a:endParaRPr lang="en-AU"/>
          </a:p>
        </p:txBody>
      </p:sp>
    </p:spTree>
    <p:extLst>
      <p:ext uri="{BB962C8B-B14F-4D97-AF65-F5344CB8AC3E}">
        <p14:creationId xmlns:p14="http://schemas.microsoft.com/office/powerpoint/2010/main" val="37108073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C6BB1A-0AA3-4D5E-AD42-AB5868A9CDBC}"/>
              </a:ext>
            </a:extLst>
          </p:cNvPr>
          <p:cNvSpPr>
            <a:spLocks noGrp="1"/>
          </p:cNvSpPr>
          <p:nvPr>
            <p:ph type="dt" sz="half" idx="10"/>
          </p:nvPr>
        </p:nvSpPr>
        <p:spPr/>
        <p:txBody>
          <a:bodyPr/>
          <a:lstStyle/>
          <a:p>
            <a:fld id="{28364458-668F-4156-ABC7-07929A4A2A66}" type="datetimeFigureOut">
              <a:rPr lang="en-AU" smtClean="0"/>
              <a:t>23/10/2018</a:t>
            </a:fld>
            <a:endParaRPr lang="en-AU"/>
          </a:p>
        </p:txBody>
      </p:sp>
      <p:sp>
        <p:nvSpPr>
          <p:cNvPr id="3" name="Footer Placeholder 2">
            <a:extLst>
              <a:ext uri="{FF2B5EF4-FFF2-40B4-BE49-F238E27FC236}">
                <a16:creationId xmlns:a16="http://schemas.microsoft.com/office/drawing/2014/main" id="{5D4F4592-3E5D-4780-934D-4546616DA71D}"/>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9361F30-EB3E-4A22-BF9C-BBC37C6E237C}"/>
              </a:ext>
            </a:extLst>
          </p:cNvPr>
          <p:cNvSpPr>
            <a:spLocks noGrp="1"/>
          </p:cNvSpPr>
          <p:nvPr>
            <p:ph type="sldNum" sz="quarter" idx="12"/>
          </p:nvPr>
        </p:nvSpPr>
        <p:spPr/>
        <p:txBody>
          <a:bodyPr/>
          <a:lstStyle/>
          <a:p>
            <a:fld id="{B25E9A62-9155-411B-B4AA-291BFF446052}" type="slidenum">
              <a:rPr lang="en-AU" smtClean="0"/>
              <a:t>‹#›</a:t>
            </a:fld>
            <a:endParaRPr lang="en-AU"/>
          </a:p>
        </p:txBody>
      </p:sp>
    </p:spTree>
    <p:extLst>
      <p:ext uri="{BB962C8B-B14F-4D97-AF65-F5344CB8AC3E}">
        <p14:creationId xmlns:p14="http://schemas.microsoft.com/office/powerpoint/2010/main" val="38695743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C9499-7FB6-4608-A3B0-6607630126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726348A6-89D1-4C6D-AC86-75A6D72243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C247C0AB-C14A-4515-8746-F8E4C70D90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93C3FBD-361D-4ACC-BD8E-D0ECBA018186}"/>
              </a:ext>
            </a:extLst>
          </p:cNvPr>
          <p:cNvSpPr>
            <a:spLocks noGrp="1"/>
          </p:cNvSpPr>
          <p:nvPr>
            <p:ph type="dt" sz="half" idx="10"/>
          </p:nvPr>
        </p:nvSpPr>
        <p:spPr/>
        <p:txBody>
          <a:bodyPr/>
          <a:lstStyle/>
          <a:p>
            <a:fld id="{28364458-668F-4156-ABC7-07929A4A2A66}" type="datetimeFigureOut">
              <a:rPr lang="en-AU" smtClean="0"/>
              <a:t>23/10/2018</a:t>
            </a:fld>
            <a:endParaRPr lang="en-AU"/>
          </a:p>
        </p:txBody>
      </p:sp>
      <p:sp>
        <p:nvSpPr>
          <p:cNvPr id="6" name="Footer Placeholder 5">
            <a:extLst>
              <a:ext uri="{FF2B5EF4-FFF2-40B4-BE49-F238E27FC236}">
                <a16:creationId xmlns:a16="http://schemas.microsoft.com/office/drawing/2014/main" id="{1DE3402A-420B-40DD-B9AF-BADD512824D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FF22E44-3605-49D3-885B-6E40342763E0}"/>
              </a:ext>
            </a:extLst>
          </p:cNvPr>
          <p:cNvSpPr>
            <a:spLocks noGrp="1"/>
          </p:cNvSpPr>
          <p:nvPr>
            <p:ph type="sldNum" sz="quarter" idx="12"/>
          </p:nvPr>
        </p:nvSpPr>
        <p:spPr/>
        <p:txBody>
          <a:bodyPr/>
          <a:lstStyle/>
          <a:p>
            <a:fld id="{B25E9A62-9155-411B-B4AA-291BFF446052}" type="slidenum">
              <a:rPr lang="en-AU" smtClean="0"/>
              <a:t>‹#›</a:t>
            </a:fld>
            <a:endParaRPr lang="en-AU"/>
          </a:p>
        </p:txBody>
      </p:sp>
    </p:spTree>
    <p:extLst>
      <p:ext uri="{BB962C8B-B14F-4D97-AF65-F5344CB8AC3E}">
        <p14:creationId xmlns:p14="http://schemas.microsoft.com/office/powerpoint/2010/main" val="20017364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E2FB1-9602-4CD0-B7D3-46FD3D5051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EE3DA50-0B70-4F6C-A3E1-FEF5A67255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D032D344-C883-4E9C-A999-3F9BE31390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98D5A88-C503-4499-AE7F-67B58183E099}"/>
              </a:ext>
            </a:extLst>
          </p:cNvPr>
          <p:cNvSpPr>
            <a:spLocks noGrp="1"/>
          </p:cNvSpPr>
          <p:nvPr>
            <p:ph type="dt" sz="half" idx="10"/>
          </p:nvPr>
        </p:nvSpPr>
        <p:spPr/>
        <p:txBody>
          <a:bodyPr/>
          <a:lstStyle/>
          <a:p>
            <a:fld id="{28364458-668F-4156-ABC7-07929A4A2A66}" type="datetimeFigureOut">
              <a:rPr lang="en-AU" smtClean="0"/>
              <a:t>23/10/2018</a:t>
            </a:fld>
            <a:endParaRPr lang="en-AU"/>
          </a:p>
        </p:txBody>
      </p:sp>
      <p:sp>
        <p:nvSpPr>
          <p:cNvPr id="6" name="Footer Placeholder 5">
            <a:extLst>
              <a:ext uri="{FF2B5EF4-FFF2-40B4-BE49-F238E27FC236}">
                <a16:creationId xmlns:a16="http://schemas.microsoft.com/office/drawing/2014/main" id="{AB1128A0-D8F6-49BF-9EA3-2E5B8A1862A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92F2DFF-BFD4-42CE-9F0A-18C333173D1A}"/>
              </a:ext>
            </a:extLst>
          </p:cNvPr>
          <p:cNvSpPr>
            <a:spLocks noGrp="1"/>
          </p:cNvSpPr>
          <p:nvPr>
            <p:ph type="sldNum" sz="quarter" idx="12"/>
          </p:nvPr>
        </p:nvSpPr>
        <p:spPr/>
        <p:txBody>
          <a:bodyPr/>
          <a:lstStyle/>
          <a:p>
            <a:fld id="{B25E9A62-9155-411B-B4AA-291BFF446052}" type="slidenum">
              <a:rPr lang="en-AU" smtClean="0"/>
              <a:t>‹#›</a:t>
            </a:fld>
            <a:endParaRPr lang="en-AU"/>
          </a:p>
        </p:txBody>
      </p:sp>
    </p:spTree>
    <p:extLst>
      <p:ext uri="{BB962C8B-B14F-4D97-AF65-F5344CB8AC3E}">
        <p14:creationId xmlns:p14="http://schemas.microsoft.com/office/powerpoint/2010/main" val="421330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85853-322A-4D2F-9FBB-6EC67821CB6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A1F2FF1-C4A8-4F4E-9349-C1645B2E4CC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EFC2F4E-4B44-4454-B3A9-5F6E73696227}"/>
              </a:ext>
            </a:extLst>
          </p:cNvPr>
          <p:cNvSpPr>
            <a:spLocks noGrp="1"/>
          </p:cNvSpPr>
          <p:nvPr>
            <p:ph type="dt" sz="half" idx="10"/>
          </p:nvPr>
        </p:nvSpPr>
        <p:spPr/>
        <p:txBody>
          <a:bodyPr/>
          <a:lstStyle/>
          <a:p>
            <a:fld id="{28364458-668F-4156-ABC7-07929A4A2A66}" type="datetimeFigureOut">
              <a:rPr lang="en-AU" smtClean="0"/>
              <a:t>23/10/2018</a:t>
            </a:fld>
            <a:endParaRPr lang="en-AU"/>
          </a:p>
        </p:txBody>
      </p:sp>
      <p:sp>
        <p:nvSpPr>
          <p:cNvPr id="5" name="Footer Placeholder 4">
            <a:extLst>
              <a:ext uri="{FF2B5EF4-FFF2-40B4-BE49-F238E27FC236}">
                <a16:creationId xmlns:a16="http://schemas.microsoft.com/office/drawing/2014/main" id="{1C7F049D-B697-4F56-8B37-E30C9D55E51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5787DDE-1C23-437D-9B90-CB1C5950E974}"/>
              </a:ext>
            </a:extLst>
          </p:cNvPr>
          <p:cNvSpPr>
            <a:spLocks noGrp="1"/>
          </p:cNvSpPr>
          <p:nvPr>
            <p:ph type="sldNum" sz="quarter" idx="12"/>
          </p:nvPr>
        </p:nvSpPr>
        <p:spPr/>
        <p:txBody>
          <a:bodyPr/>
          <a:lstStyle/>
          <a:p>
            <a:fld id="{B25E9A62-9155-411B-B4AA-291BFF446052}" type="slidenum">
              <a:rPr lang="en-AU" smtClean="0"/>
              <a:t>‹#›</a:t>
            </a:fld>
            <a:endParaRPr lang="en-AU"/>
          </a:p>
        </p:txBody>
      </p:sp>
    </p:spTree>
    <p:extLst>
      <p:ext uri="{BB962C8B-B14F-4D97-AF65-F5344CB8AC3E}">
        <p14:creationId xmlns:p14="http://schemas.microsoft.com/office/powerpoint/2010/main" val="2292952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0C676-B441-4ED3-B530-4BC4300551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8F51240-7EA9-4B76-9656-D7175D2AF08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9CD755D-9A38-405F-9A00-F4F575BD23F0}"/>
              </a:ext>
            </a:extLst>
          </p:cNvPr>
          <p:cNvSpPr>
            <a:spLocks noGrp="1"/>
          </p:cNvSpPr>
          <p:nvPr>
            <p:ph type="dt" sz="half" idx="10"/>
          </p:nvPr>
        </p:nvSpPr>
        <p:spPr/>
        <p:txBody>
          <a:bodyPr/>
          <a:lstStyle/>
          <a:p>
            <a:fld id="{28364458-668F-4156-ABC7-07929A4A2A66}" type="datetimeFigureOut">
              <a:rPr lang="en-AU" smtClean="0"/>
              <a:t>23/10/2018</a:t>
            </a:fld>
            <a:endParaRPr lang="en-AU"/>
          </a:p>
        </p:txBody>
      </p:sp>
      <p:sp>
        <p:nvSpPr>
          <p:cNvPr id="5" name="Footer Placeholder 4">
            <a:extLst>
              <a:ext uri="{FF2B5EF4-FFF2-40B4-BE49-F238E27FC236}">
                <a16:creationId xmlns:a16="http://schemas.microsoft.com/office/drawing/2014/main" id="{BF959634-055B-439C-B948-49939977ECA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9BF9E8A-F2F3-4E03-80DC-BDE3DC952619}"/>
              </a:ext>
            </a:extLst>
          </p:cNvPr>
          <p:cNvSpPr>
            <a:spLocks noGrp="1"/>
          </p:cNvSpPr>
          <p:nvPr>
            <p:ph type="sldNum" sz="quarter" idx="12"/>
          </p:nvPr>
        </p:nvSpPr>
        <p:spPr/>
        <p:txBody>
          <a:bodyPr/>
          <a:lstStyle/>
          <a:p>
            <a:fld id="{B25E9A62-9155-411B-B4AA-291BFF446052}" type="slidenum">
              <a:rPr lang="en-AU" smtClean="0"/>
              <a:t>‹#›</a:t>
            </a:fld>
            <a:endParaRPr lang="en-AU"/>
          </a:p>
        </p:txBody>
      </p:sp>
    </p:spTree>
    <p:extLst>
      <p:ext uri="{BB962C8B-B14F-4D97-AF65-F5344CB8AC3E}">
        <p14:creationId xmlns:p14="http://schemas.microsoft.com/office/powerpoint/2010/main" val="18010609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2542A3-663D-114D-8E4D-1658E7158645}"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7D0D1-0EC7-3C4D-B7B4-7CC9EEC5B3F5}" type="slidenum">
              <a:rPr lang="en-US" smtClean="0"/>
              <a:t>‹#›</a:t>
            </a:fld>
            <a:endParaRPr lang="en-US"/>
          </a:p>
        </p:txBody>
      </p:sp>
    </p:spTree>
    <p:extLst>
      <p:ext uri="{BB962C8B-B14F-4D97-AF65-F5344CB8AC3E}">
        <p14:creationId xmlns:p14="http://schemas.microsoft.com/office/powerpoint/2010/main" val="17970918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2542A3-663D-114D-8E4D-1658E7158645}"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7D0D1-0EC7-3C4D-B7B4-7CC9EEC5B3F5}" type="slidenum">
              <a:rPr lang="en-US" smtClean="0"/>
              <a:t>‹#›</a:t>
            </a:fld>
            <a:endParaRPr lang="en-US"/>
          </a:p>
        </p:txBody>
      </p:sp>
    </p:spTree>
    <p:extLst>
      <p:ext uri="{BB962C8B-B14F-4D97-AF65-F5344CB8AC3E}">
        <p14:creationId xmlns:p14="http://schemas.microsoft.com/office/powerpoint/2010/main" val="36448001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2542A3-663D-114D-8E4D-1658E7158645}"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7D0D1-0EC7-3C4D-B7B4-7CC9EEC5B3F5}" type="slidenum">
              <a:rPr lang="en-US" smtClean="0"/>
              <a:t>‹#›</a:t>
            </a:fld>
            <a:endParaRPr lang="en-US"/>
          </a:p>
        </p:txBody>
      </p:sp>
    </p:spTree>
    <p:extLst>
      <p:ext uri="{BB962C8B-B14F-4D97-AF65-F5344CB8AC3E}">
        <p14:creationId xmlns:p14="http://schemas.microsoft.com/office/powerpoint/2010/main" val="25518632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2542A3-663D-114D-8E4D-1658E7158645}"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D7D0D1-0EC7-3C4D-B7B4-7CC9EEC5B3F5}" type="slidenum">
              <a:rPr lang="en-US" smtClean="0"/>
              <a:t>‹#›</a:t>
            </a:fld>
            <a:endParaRPr lang="en-US"/>
          </a:p>
        </p:txBody>
      </p:sp>
    </p:spTree>
    <p:extLst>
      <p:ext uri="{BB962C8B-B14F-4D97-AF65-F5344CB8AC3E}">
        <p14:creationId xmlns:p14="http://schemas.microsoft.com/office/powerpoint/2010/main" val="1386480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585E0-2C02-48B9-A165-502C670593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ED5E80-6DC3-46C0-8364-A75D328525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6F7F80-D679-45B6-9CEC-53310723A02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4F0CA0-1017-41E1-B85A-02D2992C94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5CA38D6-8CBF-4BDD-B098-5E37F00BEE7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C758AA-6B75-4B1B-AB44-466BDBBD7956}"/>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8" name="Footer Placeholder 7">
            <a:extLst>
              <a:ext uri="{FF2B5EF4-FFF2-40B4-BE49-F238E27FC236}">
                <a16:creationId xmlns:a16="http://schemas.microsoft.com/office/drawing/2014/main" id="{A9B7F224-BC65-4A99-BBFC-4699CD162D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5276FE-E24F-4D51-9712-5D591EA9D6BA}"/>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1853015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2542A3-663D-114D-8E4D-1658E7158645}" type="datetimeFigureOut">
              <a:rPr lang="en-US" smtClean="0"/>
              <a:t>10/23/2018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D7D0D1-0EC7-3C4D-B7B4-7CC9EEC5B3F5}" type="slidenum">
              <a:rPr lang="en-US" smtClean="0"/>
              <a:t>‹#›</a:t>
            </a:fld>
            <a:endParaRPr lang="en-US"/>
          </a:p>
        </p:txBody>
      </p:sp>
    </p:spTree>
    <p:extLst>
      <p:ext uri="{BB962C8B-B14F-4D97-AF65-F5344CB8AC3E}">
        <p14:creationId xmlns:p14="http://schemas.microsoft.com/office/powerpoint/2010/main" val="34934500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2542A3-663D-114D-8E4D-1658E7158645}" type="datetimeFigureOut">
              <a:rPr lang="en-US" smtClean="0"/>
              <a:t>10/23/2018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D7D0D1-0EC7-3C4D-B7B4-7CC9EEC5B3F5}" type="slidenum">
              <a:rPr lang="en-US" smtClean="0"/>
              <a:t>‹#›</a:t>
            </a:fld>
            <a:endParaRPr lang="en-US"/>
          </a:p>
        </p:txBody>
      </p:sp>
    </p:spTree>
    <p:extLst>
      <p:ext uri="{BB962C8B-B14F-4D97-AF65-F5344CB8AC3E}">
        <p14:creationId xmlns:p14="http://schemas.microsoft.com/office/powerpoint/2010/main" val="20478906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2542A3-663D-114D-8E4D-1658E7158645}" type="datetimeFigureOut">
              <a:rPr lang="en-US" smtClean="0"/>
              <a:t>10/23/2018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D7D0D1-0EC7-3C4D-B7B4-7CC9EEC5B3F5}" type="slidenum">
              <a:rPr lang="en-US" smtClean="0"/>
              <a:t>‹#›</a:t>
            </a:fld>
            <a:endParaRPr lang="en-US"/>
          </a:p>
        </p:txBody>
      </p:sp>
    </p:spTree>
    <p:extLst>
      <p:ext uri="{BB962C8B-B14F-4D97-AF65-F5344CB8AC3E}">
        <p14:creationId xmlns:p14="http://schemas.microsoft.com/office/powerpoint/2010/main" val="11186052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2542A3-663D-114D-8E4D-1658E7158645}"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D7D0D1-0EC7-3C4D-B7B4-7CC9EEC5B3F5}" type="slidenum">
              <a:rPr lang="en-US" smtClean="0"/>
              <a:t>‹#›</a:t>
            </a:fld>
            <a:endParaRPr lang="en-US"/>
          </a:p>
        </p:txBody>
      </p:sp>
    </p:spTree>
    <p:extLst>
      <p:ext uri="{BB962C8B-B14F-4D97-AF65-F5344CB8AC3E}">
        <p14:creationId xmlns:p14="http://schemas.microsoft.com/office/powerpoint/2010/main" val="39447227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2542A3-663D-114D-8E4D-1658E7158645}"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D7D0D1-0EC7-3C4D-B7B4-7CC9EEC5B3F5}" type="slidenum">
              <a:rPr lang="en-US" smtClean="0"/>
              <a:t>‹#›</a:t>
            </a:fld>
            <a:endParaRPr lang="en-US"/>
          </a:p>
        </p:txBody>
      </p:sp>
    </p:spTree>
    <p:extLst>
      <p:ext uri="{BB962C8B-B14F-4D97-AF65-F5344CB8AC3E}">
        <p14:creationId xmlns:p14="http://schemas.microsoft.com/office/powerpoint/2010/main" val="37262507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2542A3-663D-114D-8E4D-1658E7158645}"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7D0D1-0EC7-3C4D-B7B4-7CC9EEC5B3F5}" type="slidenum">
              <a:rPr lang="en-US" smtClean="0"/>
              <a:t>‹#›</a:t>
            </a:fld>
            <a:endParaRPr lang="en-US"/>
          </a:p>
        </p:txBody>
      </p:sp>
    </p:spTree>
    <p:extLst>
      <p:ext uri="{BB962C8B-B14F-4D97-AF65-F5344CB8AC3E}">
        <p14:creationId xmlns:p14="http://schemas.microsoft.com/office/powerpoint/2010/main" val="16948255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2542A3-663D-114D-8E4D-1658E7158645}"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7D0D1-0EC7-3C4D-B7B4-7CC9EEC5B3F5}" type="slidenum">
              <a:rPr lang="en-US" smtClean="0"/>
              <a:t>‹#›</a:t>
            </a:fld>
            <a:endParaRPr lang="en-US"/>
          </a:p>
        </p:txBody>
      </p:sp>
    </p:spTree>
    <p:extLst>
      <p:ext uri="{BB962C8B-B14F-4D97-AF65-F5344CB8AC3E}">
        <p14:creationId xmlns:p14="http://schemas.microsoft.com/office/powerpoint/2010/main" val="19865211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95" y="3602136"/>
            <a:ext cx="9144000" cy="1655763"/>
          </a:xfrm>
        </p:spPr>
        <p:txBody>
          <a:bodyPr/>
          <a:lstStyle>
            <a:lvl1pPr marL="0" indent="0" algn="ctr">
              <a:buNone/>
              <a:defRPr sz="2400"/>
            </a:lvl1pPr>
            <a:lvl2pPr marL="456747" indent="0" algn="ctr">
              <a:buNone/>
              <a:defRPr sz="2000"/>
            </a:lvl2pPr>
            <a:lvl3pPr marL="913538" indent="0" algn="ctr">
              <a:buNone/>
              <a:defRPr sz="1900"/>
            </a:lvl3pPr>
            <a:lvl4pPr marL="1370308" indent="0" algn="ctr">
              <a:buNone/>
              <a:defRPr sz="1600"/>
            </a:lvl4pPr>
            <a:lvl5pPr marL="1827077" indent="0" algn="ctr">
              <a:buNone/>
              <a:defRPr sz="1600"/>
            </a:lvl5pPr>
            <a:lvl6pPr marL="2283870" indent="0" algn="ctr">
              <a:buNone/>
              <a:defRPr sz="1600"/>
            </a:lvl6pPr>
            <a:lvl7pPr marL="2740614" indent="0" algn="ctr">
              <a:buNone/>
              <a:defRPr sz="1600"/>
            </a:lvl7pPr>
            <a:lvl8pPr marL="3197360" indent="0" algn="ctr">
              <a:buNone/>
              <a:defRPr sz="1600"/>
            </a:lvl8pPr>
            <a:lvl9pPr marL="365410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4603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368" tIns="45718" rIns="91368" bIns="45718" rtlCol="0" anchor="ctr"/>
          <a:lstStyle/>
          <a:p>
            <a:pPr algn="ctr" defTabSz="913538"/>
            <a:endParaRPr lang="en-US" sz="1900">
              <a:solidFill>
                <a:prstClr val="white"/>
              </a:solidFill>
              <a:latin typeface="Century Gothic Regular" charset="0"/>
            </a:endParaRPr>
          </a:p>
        </p:txBody>
      </p:sp>
    </p:spTree>
    <p:extLst>
      <p:ext uri="{BB962C8B-B14F-4D97-AF65-F5344CB8AC3E}">
        <p14:creationId xmlns:p14="http://schemas.microsoft.com/office/powerpoint/2010/main" val="32202159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368" tIns="45718" rIns="91368" bIns="45718" rtlCol="0" anchor="ctr"/>
          <a:lstStyle/>
          <a:p>
            <a:pPr algn="ctr" defTabSz="913538"/>
            <a:endParaRPr lang="en-US" sz="1900">
              <a:solidFill>
                <a:prstClr val="white"/>
              </a:solidFill>
              <a:latin typeface="Century Gothic Regular" charset="0"/>
            </a:endParaRPr>
          </a:p>
        </p:txBody>
      </p:sp>
    </p:spTree>
    <p:extLst>
      <p:ext uri="{BB962C8B-B14F-4D97-AF65-F5344CB8AC3E}">
        <p14:creationId xmlns:p14="http://schemas.microsoft.com/office/powerpoint/2010/main" val="3283977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A3F3D-231E-4FE6-B737-54055F0E3F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758690-3B38-4E80-8E83-6574F75CB1A5}"/>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4" name="Footer Placeholder 3">
            <a:extLst>
              <a:ext uri="{FF2B5EF4-FFF2-40B4-BE49-F238E27FC236}">
                <a16:creationId xmlns:a16="http://schemas.microsoft.com/office/drawing/2014/main" id="{BDC6688B-2743-4C33-B64F-5E31481677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E60A8E-7FB7-4CC7-B5FD-90996DD62B9C}"/>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11234520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368" tIns="45718" rIns="91368" bIns="45718" rtlCol="0" anchor="ctr"/>
          <a:lstStyle/>
          <a:p>
            <a:pPr algn="ctr" defTabSz="913538"/>
            <a:endParaRPr lang="en-US" sz="1900">
              <a:solidFill>
                <a:prstClr val="white"/>
              </a:solidFill>
              <a:latin typeface="Century Gothic Regular" charset="0"/>
            </a:endParaRPr>
          </a:p>
        </p:txBody>
      </p:sp>
    </p:spTree>
    <p:extLst>
      <p:ext uri="{BB962C8B-B14F-4D97-AF65-F5344CB8AC3E}">
        <p14:creationId xmlns:p14="http://schemas.microsoft.com/office/powerpoint/2010/main" val="38558455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7612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8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7"/>
            <a:ext cx="10515600" cy="1500187"/>
          </a:xfrm>
        </p:spPr>
        <p:txBody>
          <a:bodyPr/>
          <a:lstStyle>
            <a:lvl1pPr marL="0" indent="0">
              <a:buNone/>
              <a:defRPr sz="2400">
                <a:solidFill>
                  <a:schemeClr val="tx1">
                    <a:tint val="75000"/>
                  </a:schemeClr>
                </a:solidFill>
              </a:defRPr>
            </a:lvl1pPr>
            <a:lvl2pPr marL="456747" indent="0">
              <a:buNone/>
              <a:defRPr sz="2000">
                <a:solidFill>
                  <a:schemeClr val="tx1">
                    <a:tint val="75000"/>
                  </a:schemeClr>
                </a:solidFill>
              </a:defRPr>
            </a:lvl2pPr>
            <a:lvl3pPr marL="913538" indent="0">
              <a:buNone/>
              <a:defRPr sz="1900">
                <a:solidFill>
                  <a:schemeClr val="tx1">
                    <a:tint val="75000"/>
                  </a:schemeClr>
                </a:solidFill>
              </a:defRPr>
            </a:lvl3pPr>
            <a:lvl4pPr marL="1370308" indent="0">
              <a:buNone/>
              <a:defRPr sz="1600">
                <a:solidFill>
                  <a:schemeClr val="tx1">
                    <a:tint val="75000"/>
                  </a:schemeClr>
                </a:solidFill>
              </a:defRPr>
            </a:lvl4pPr>
            <a:lvl5pPr marL="1827077" indent="0">
              <a:buNone/>
              <a:defRPr sz="1600">
                <a:solidFill>
                  <a:schemeClr val="tx1">
                    <a:tint val="75000"/>
                  </a:schemeClr>
                </a:solidFill>
              </a:defRPr>
            </a:lvl5pPr>
            <a:lvl6pPr marL="2283870" indent="0">
              <a:buNone/>
              <a:defRPr sz="1600">
                <a:solidFill>
                  <a:schemeClr val="tx1">
                    <a:tint val="75000"/>
                  </a:schemeClr>
                </a:solidFill>
              </a:defRPr>
            </a:lvl6pPr>
            <a:lvl7pPr marL="2740614" indent="0">
              <a:buNone/>
              <a:defRPr sz="1600">
                <a:solidFill>
                  <a:schemeClr val="tx1">
                    <a:tint val="75000"/>
                  </a:schemeClr>
                </a:solidFill>
              </a:defRPr>
            </a:lvl7pPr>
            <a:lvl8pPr marL="3197360" indent="0">
              <a:buNone/>
              <a:defRPr sz="1600">
                <a:solidFill>
                  <a:schemeClr val="tx1">
                    <a:tint val="75000"/>
                  </a:schemeClr>
                </a:solidFill>
              </a:defRPr>
            </a:lvl8pPr>
            <a:lvl9pPr marL="365410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28701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9330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5" y="1681163"/>
            <a:ext cx="5157787" cy="823912"/>
          </a:xfrm>
        </p:spPr>
        <p:txBody>
          <a:bodyPr anchor="b"/>
          <a:lstStyle>
            <a:lvl1pPr marL="0" indent="0">
              <a:buNone/>
              <a:defRPr sz="2400" b="1"/>
            </a:lvl1pPr>
            <a:lvl2pPr marL="456747" indent="0">
              <a:buNone/>
              <a:defRPr sz="2000" b="1"/>
            </a:lvl2pPr>
            <a:lvl3pPr marL="913538" indent="0">
              <a:buNone/>
              <a:defRPr sz="1900" b="1"/>
            </a:lvl3pPr>
            <a:lvl4pPr marL="1370308" indent="0">
              <a:buNone/>
              <a:defRPr sz="1600" b="1"/>
            </a:lvl4pPr>
            <a:lvl5pPr marL="1827077" indent="0">
              <a:buNone/>
              <a:defRPr sz="1600" b="1"/>
            </a:lvl5pPr>
            <a:lvl6pPr marL="2283870" indent="0">
              <a:buNone/>
              <a:defRPr sz="1600" b="1"/>
            </a:lvl6pPr>
            <a:lvl7pPr marL="2740614" indent="0">
              <a:buNone/>
              <a:defRPr sz="1600" b="1"/>
            </a:lvl7pPr>
            <a:lvl8pPr marL="3197360" indent="0">
              <a:buNone/>
              <a:defRPr sz="1600" b="1"/>
            </a:lvl8pPr>
            <a:lvl9pPr marL="365410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747" indent="0">
              <a:buNone/>
              <a:defRPr sz="2000" b="1"/>
            </a:lvl2pPr>
            <a:lvl3pPr marL="913538" indent="0">
              <a:buNone/>
              <a:defRPr sz="1900" b="1"/>
            </a:lvl3pPr>
            <a:lvl4pPr marL="1370308" indent="0">
              <a:buNone/>
              <a:defRPr sz="1600" b="1"/>
            </a:lvl4pPr>
            <a:lvl5pPr marL="1827077" indent="0">
              <a:buNone/>
              <a:defRPr sz="1600" b="1"/>
            </a:lvl5pPr>
            <a:lvl6pPr marL="2283870" indent="0">
              <a:buNone/>
              <a:defRPr sz="1600" b="1"/>
            </a:lvl6pPr>
            <a:lvl7pPr marL="2740614" indent="0">
              <a:buNone/>
              <a:defRPr sz="1600" b="1"/>
            </a:lvl7pPr>
            <a:lvl8pPr marL="3197360" indent="0">
              <a:buNone/>
              <a:defRPr sz="1600" b="1"/>
            </a:lvl8pPr>
            <a:lvl9pPr marL="365410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32396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1092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42782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7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8" y="2057403"/>
            <a:ext cx="3932237" cy="3811588"/>
          </a:xfrm>
        </p:spPr>
        <p:txBody>
          <a:bodyPr/>
          <a:lstStyle>
            <a:lvl1pPr marL="0" indent="0">
              <a:buNone/>
              <a:defRPr sz="1600"/>
            </a:lvl1pPr>
            <a:lvl2pPr marL="456747" indent="0">
              <a:buNone/>
              <a:defRPr sz="1500"/>
            </a:lvl2pPr>
            <a:lvl3pPr marL="913538" indent="0">
              <a:buNone/>
              <a:defRPr sz="1200"/>
            </a:lvl3pPr>
            <a:lvl4pPr marL="1370308" indent="0">
              <a:buNone/>
              <a:defRPr sz="1100"/>
            </a:lvl4pPr>
            <a:lvl5pPr marL="1827077" indent="0">
              <a:buNone/>
              <a:defRPr sz="1100"/>
            </a:lvl5pPr>
            <a:lvl6pPr marL="2283870" indent="0">
              <a:buNone/>
              <a:defRPr sz="1100"/>
            </a:lvl6pPr>
            <a:lvl7pPr marL="2740614" indent="0">
              <a:buNone/>
              <a:defRPr sz="1100"/>
            </a:lvl7pPr>
            <a:lvl8pPr marL="3197360" indent="0">
              <a:buNone/>
              <a:defRPr sz="1100"/>
            </a:lvl8pPr>
            <a:lvl9pPr marL="36541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9008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77"/>
            <a:ext cx="6172200" cy="4873625"/>
          </a:xfrm>
        </p:spPr>
        <p:txBody>
          <a:bodyPr/>
          <a:lstStyle>
            <a:lvl1pPr marL="0" indent="0">
              <a:buNone/>
              <a:defRPr sz="3200"/>
            </a:lvl1pPr>
            <a:lvl2pPr marL="456747" indent="0">
              <a:buNone/>
              <a:defRPr sz="2800"/>
            </a:lvl2pPr>
            <a:lvl3pPr marL="913538" indent="0">
              <a:buNone/>
              <a:defRPr sz="2400"/>
            </a:lvl3pPr>
            <a:lvl4pPr marL="1370308" indent="0">
              <a:buNone/>
              <a:defRPr sz="2000"/>
            </a:lvl4pPr>
            <a:lvl5pPr marL="1827077" indent="0">
              <a:buNone/>
              <a:defRPr sz="2000"/>
            </a:lvl5pPr>
            <a:lvl6pPr marL="2283870" indent="0">
              <a:buNone/>
              <a:defRPr sz="2000"/>
            </a:lvl6pPr>
            <a:lvl7pPr marL="2740614" indent="0">
              <a:buNone/>
              <a:defRPr sz="2000"/>
            </a:lvl7pPr>
            <a:lvl8pPr marL="3197360" indent="0">
              <a:buNone/>
              <a:defRPr sz="2000"/>
            </a:lvl8pPr>
            <a:lvl9pPr marL="3654107" indent="0">
              <a:buNone/>
              <a:defRPr sz="2000"/>
            </a:lvl9pPr>
          </a:lstStyle>
          <a:p>
            <a:endParaRPr lang="en-US"/>
          </a:p>
        </p:txBody>
      </p:sp>
      <p:sp>
        <p:nvSpPr>
          <p:cNvPr id="4" name="Text Placeholder 3"/>
          <p:cNvSpPr>
            <a:spLocks noGrp="1"/>
          </p:cNvSpPr>
          <p:nvPr>
            <p:ph type="body" sz="half" idx="2"/>
          </p:nvPr>
        </p:nvSpPr>
        <p:spPr>
          <a:xfrm>
            <a:off x="839888" y="2057403"/>
            <a:ext cx="3932237" cy="3811588"/>
          </a:xfrm>
        </p:spPr>
        <p:txBody>
          <a:bodyPr/>
          <a:lstStyle>
            <a:lvl1pPr marL="0" indent="0">
              <a:buNone/>
              <a:defRPr sz="1600"/>
            </a:lvl1pPr>
            <a:lvl2pPr marL="456747" indent="0">
              <a:buNone/>
              <a:defRPr sz="1500"/>
            </a:lvl2pPr>
            <a:lvl3pPr marL="913538" indent="0">
              <a:buNone/>
              <a:defRPr sz="1200"/>
            </a:lvl3pPr>
            <a:lvl4pPr marL="1370308" indent="0">
              <a:buNone/>
              <a:defRPr sz="1100"/>
            </a:lvl4pPr>
            <a:lvl5pPr marL="1827077" indent="0">
              <a:buNone/>
              <a:defRPr sz="1100"/>
            </a:lvl5pPr>
            <a:lvl6pPr marL="2283870" indent="0">
              <a:buNone/>
              <a:defRPr sz="1100"/>
            </a:lvl6pPr>
            <a:lvl7pPr marL="2740614" indent="0">
              <a:buNone/>
              <a:defRPr sz="1100"/>
            </a:lvl7pPr>
            <a:lvl8pPr marL="3197360" indent="0">
              <a:buNone/>
              <a:defRPr sz="1100"/>
            </a:lvl8pPr>
            <a:lvl9pPr marL="36541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2988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5262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1CCA43-FCE7-4D48-9B8A-9C188673A91D}"/>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3" name="Footer Placeholder 2">
            <a:extLst>
              <a:ext uri="{FF2B5EF4-FFF2-40B4-BE49-F238E27FC236}">
                <a16:creationId xmlns:a16="http://schemas.microsoft.com/office/drawing/2014/main" id="{6289F3C5-DB67-4C4A-A9D3-3E3F4E702E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5569B6-B123-46D3-B09D-536D12CEFB42}"/>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9857444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75"/>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75"/>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9284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95" y="3602136"/>
            <a:ext cx="9144000" cy="1655763"/>
          </a:xfrm>
        </p:spPr>
        <p:txBody>
          <a:bodyPr/>
          <a:lstStyle>
            <a:lvl1pPr marL="0" indent="0" algn="ctr">
              <a:buNone/>
              <a:defRPr sz="2400"/>
            </a:lvl1pPr>
            <a:lvl2pPr marL="457023" indent="0" algn="ctr">
              <a:buNone/>
              <a:defRPr sz="2000"/>
            </a:lvl2pPr>
            <a:lvl3pPr marL="914060" indent="0" algn="ctr">
              <a:buNone/>
              <a:defRPr sz="1900"/>
            </a:lvl3pPr>
            <a:lvl4pPr marL="1371090" indent="0" algn="ctr">
              <a:buNone/>
              <a:defRPr sz="1600"/>
            </a:lvl4pPr>
            <a:lvl5pPr marL="1828120" indent="0" algn="ctr">
              <a:buNone/>
              <a:defRPr sz="1600"/>
            </a:lvl5pPr>
            <a:lvl6pPr marL="2285158" indent="0" algn="ctr">
              <a:buNone/>
              <a:defRPr sz="1600"/>
            </a:lvl6pPr>
            <a:lvl7pPr marL="2742178" indent="0" algn="ctr">
              <a:buNone/>
              <a:defRPr sz="1600"/>
            </a:lvl7pPr>
            <a:lvl8pPr marL="3199200" indent="0" algn="ctr">
              <a:buNone/>
              <a:defRPr sz="1600"/>
            </a:lvl8pPr>
            <a:lvl9pPr marL="365622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0687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19" rIns="91415" bIns="45719" rtlCol="0" anchor="ctr"/>
          <a:lstStyle/>
          <a:p>
            <a:pPr algn="ctr" defTabSz="914060"/>
            <a:endParaRPr lang="en-US">
              <a:solidFill>
                <a:prstClr val="white"/>
              </a:solidFill>
              <a:latin typeface="Century Gothic Regular" charset="0"/>
            </a:endParaRPr>
          </a:p>
        </p:txBody>
      </p:sp>
    </p:spTree>
    <p:extLst>
      <p:ext uri="{BB962C8B-B14F-4D97-AF65-F5344CB8AC3E}">
        <p14:creationId xmlns:p14="http://schemas.microsoft.com/office/powerpoint/2010/main" val="1777586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19" rIns="91415" bIns="45719" rtlCol="0" anchor="ctr"/>
          <a:lstStyle/>
          <a:p>
            <a:pPr algn="ctr" defTabSz="914060"/>
            <a:endParaRPr lang="en-US">
              <a:solidFill>
                <a:prstClr val="white"/>
              </a:solidFill>
              <a:latin typeface="Century Gothic Regular" charset="0"/>
            </a:endParaRPr>
          </a:p>
        </p:txBody>
      </p:sp>
    </p:spTree>
    <p:extLst>
      <p:ext uri="{BB962C8B-B14F-4D97-AF65-F5344CB8AC3E}">
        <p14:creationId xmlns:p14="http://schemas.microsoft.com/office/powerpoint/2010/main" val="22182642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19" rIns="91415" bIns="45719" rtlCol="0" anchor="ctr"/>
          <a:lstStyle/>
          <a:p>
            <a:pPr algn="ctr" defTabSz="914060"/>
            <a:endParaRPr lang="en-US">
              <a:solidFill>
                <a:prstClr val="white"/>
              </a:solidFill>
              <a:latin typeface="Century Gothic Regular" charset="0"/>
            </a:endParaRPr>
          </a:p>
        </p:txBody>
      </p:sp>
    </p:spTree>
    <p:extLst>
      <p:ext uri="{BB962C8B-B14F-4D97-AF65-F5344CB8AC3E}">
        <p14:creationId xmlns:p14="http://schemas.microsoft.com/office/powerpoint/2010/main" val="22674825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48966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7"/>
            <a:ext cx="10515600" cy="1500187"/>
          </a:xfrm>
        </p:spPr>
        <p:txBody>
          <a:bodyPr/>
          <a:lstStyle>
            <a:lvl1pPr marL="0" indent="0">
              <a:buNone/>
              <a:defRPr sz="2400">
                <a:solidFill>
                  <a:schemeClr val="tx1">
                    <a:tint val="75000"/>
                  </a:schemeClr>
                </a:solidFill>
              </a:defRPr>
            </a:lvl1pPr>
            <a:lvl2pPr marL="457023" indent="0">
              <a:buNone/>
              <a:defRPr sz="2000">
                <a:solidFill>
                  <a:schemeClr val="tx1">
                    <a:tint val="75000"/>
                  </a:schemeClr>
                </a:solidFill>
              </a:defRPr>
            </a:lvl2pPr>
            <a:lvl3pPr marL="914060" indent="0">
              <a:buNone/>
              <a:defRPr sz="1900">
                <a:solidFill>
                  <a:schemeClr val="tx1">
                    <a:tint val="75000"/>
                  </a:schemeClr>
                </a:solidFill>
              </a:defRPr>
            </a:lvl3pPr>
            <a:lvl4pPr marL="1371090" indent="0">
              <a:buNone/>
              <a:defRPr sz="1600">
                <a:solidFill>
                  <a:schemeClr val="tx1">
                    <a:tint val="75000"/>
                  </a:schemeClr>
                </a:solidFill>
              </a:defRPr>
            </a:lvl4pPr>
            <a:lvl5pPr marL="1828120" indent="0">
              <a:buNone/>
              <a:defRPr sz="1600">
                <a:solidFill>
                  <a:schemeClr val="tx1">
                    <a:tint val="75000"/>
                  </a:schemeClr>
                </a:solidFill>
              </a:defRPr>
            </a:lvl5pPr>
            <a:lvl6pPr marL="2285158" indent="0">
              <a:buNone/>
              <a:defRPr sz="1600">
                <a:solidFill>
                  <a:schemeClr val="tx1">
                    <a:tint val="75000"/>
                  </a:schemeClr>
                </a:solidFill>
              </a:defRPr>
            </a:lvl6pPr>
            <a:lvl7pPr marL="2742178" indent="0">
              <a:buNone/>
              <a:defRPr sz="1600">
                <a:solidFill>
                  <a:schemeClr val="tx1">
                    <a:tint val="75000"/>
                  </a:schemeClr>
                </a:solidFill>
              </a:defRPr>
            </a:lvl7pPr>
            <a:lvl8pPr marL="3199200" indent="0">
              <a:buNone/>
              <a:defRPr sz="1600">
                <a:solidFill>
                  <a:schemeClr val="tx1">
                    <a:tint val="75000"/>
                  </a:schemeClr>
                </a:solidFill>
              </a:defRPr>
            </a:lvl8pPr>
            <a:lvl9pPr marL="365622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35290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4598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5" y="1681163"/>
            <a:ext cx="5157787" cy="823912"/>
          </a:xfrm>
        </p:spPr>
        <p:txBody>
          <a:bodyPr anchor="b"/>
          <a:lstStyle>
            <a:lvl1pPr marL="0" indent="0">
              <a:buNone/>
              <a:defRPr sz="2400" b="1"/>
            </a:lvl1pPr>
            <a:lvl2pPr marL="457023" indent="0">
              <a:buNone/>
              <a:defRPr sz="2000" b="1"/>
            </a:lvl2pPr>
            <a:lvl3pPr marL="914060" indent="0">
              <a:buNone/>
              <a:defRPr sz="1900" b="1"/>
            </a:lvl3pPr>
            <a:lvl4pPr marL="1371090" indent="0">
              <a:buNone/>
              <a:defRPr sz="1600" b="1"/>
            </a:lvl4pPr>
            <a:lvl5pPr marL="1828120" indent="0">
              <a:buNone/>
              <a:defRPr sz="1600" b="1"/>
            </a:lvl5pPr>
            <a:lvl6pPr marL="2285158" indent="0">
              <a:buNone/>
              <a:defRPr sz="1600" b="1"/>
            </a:lvl6pPr>
            <a:lvl7pPr marL="2742178" indent="0">
              <a:buNone/>
              <a:defRPr sz="1600" b="1"/>
            </a:lvl7pPr>
            <a:lvl8pPr marL="3199200" indent="0">
              <a:buNone/>
              <a:defRPr sz="1600" b="1"/>
            </a:lvl8pPr>
            <a:lvl9pPr marL="365622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23" indent="0">
              <a:buNone/>
              <a:defRPr sz="2000" b="1"/>
            </a:lvl2pPr>
            <a:lvl3pPr marL="914060" indent="0">
              <a:buNone/>
              <a:defRPr sz="1900" b="1"/>
            </a:lvl3pPr>
            <a:lvl4pPr marL="1371090" indent="0">
              <a:buNone/>
              <a:defRPr sz="1600" b="1"/>
            </a:lvl4pPr>
            <a:lvl5pPr marL="1828120" indent="0">
              <a:buNone/>
              <a:defRPr sz="1600" b="1"/>
            </a:lvl5pPr>
            <a:lvl6pPr marL="2285158" indent="0">
              <a:buNone/>
              <a:defRPr sz="1600" b="1"/>
            </a:lvl6pPr>
            <a:lvl7pPr marL="2742178" indent="0">
              <a:buNone/>
              <a:defRPr sz="1600" b="1"/>
            </a:lvl7pPr>
            <a:lvl8pPr marL="3199200" indent="0">
              <a:buNone/>
              <a:defRPr sz="1600" b="1"/>
            </a:lvl8pPr>
            <a:lvl9pPr marL="365622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4201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4864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3B62B-B057-4D33-AFFF-F3CF4D1BB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B442FA-6FB1-48FA-972A-DBE4971B19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5A262D-A1A4-475A-BBDB-EF90A1110C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3F079A-A078-42BC-BA14-F9A632B72C8E}"/>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6" name="Footer Placeholder 5">
            <a:extLst>
              <a:ext uri="{FF2B5EF4-FFF2-40B4-BE49-F238E27FC236}">
                <a16:creationId xmlns:a16="http://schemas.microsoft.com/office/drawing/2014/main" id="{16323ECF-A91F-4599-8B22-50D588E76C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095F3A-9C82-4FCB-A795-97AF3429919C}"/>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2821658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2235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4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8" y="2057403"/>
            <a:ext cx="3932237" cy="3811588"/>
          </a:xfrm>
        </p:spPr>
        <p:txBody>
          <a:bodyPr/>
          <a:lstStyle>
            <a:lvl1pPr marL="0" indent="0">
              <a:buNone/>
              <a:defRPr sz="1600"/>
            </a:lvl1pPr>
            <a:lvl2pPr marL="457023" indent="0">
              <a:buNone/>
              <a:defRPr sz="1500"/>
            </a:lvl2pPr>
            <a:lvl3pPr marL="914060" indent="0">
              <a:buNone/>
              <a:defRPr sz="1200"/>
            </a:lvl3pPr>
            <a:lvl4pPr marL="1371090" indent="0">
              <a:buNone/>
              <a:defRPr sz="1100"/>
            </a:lvl4pPr>
            <a:lvl5pPr marL="1828120" indent="0">
              <a:buNone/>
              <a:defRPr sz="1100"/>
            </a:lvl5pPr>
            <a:lvl6pPr marL="2285158" indent="0">
              <a:buNone/>
              <a:defRPr sz="1100"/>
            </a:lvl6pPr>
            <a:lvl7pPr marL="2742178" indent="0">
              <a:buNone/>
              <a:defRPr sz="1100"/>
            </a:lvl7pPr>
            <a:lvl8pPr marL="3199200" indent="0">
              <a:buNone/>
              <a:defRPr sz="1100"/>
            </a:lvl8pPr>
            <a:lvl9pPr marL="3656223"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63612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46"/>
            <a:ext cx="6172200" cy="4873625"/>
          </a:xfrm>
        </p:spPr>
        <p:txBody>
          <a:bodyPr/>
          <a:lstStyle>
            <a:lvl1pPr marL="0" indent="0">
              <a:buNone/>
              <a:defRPr sz="3200"/>
            </a:lvl1pPr>
            <a:lvl2pPr marL="457023" indent="0">
              <a:buNone/>
              <a:defRPr sz="2800"/>
            </a:lvl2pPr>
            <a:lvl3pPr marL="914060" indent="0">
              <a:buNone/>
              <a:defRPr sz="2400"/>
            </a:lvl3pPr>
            <a:lvl4pPr marL="1371090" indent="0">
              <a:buNone/>
              <a:defRPr sz="2000"/>
            </a:lvl4pPr>
            <a:lvl5pPr marL="1828120" indent="0">
              <a:buNone/>
              <a:defRPr sz="2000"/>
            </a:lvl5pPr>
            <a:lvl6pPr marL="2285158" indent="0">
              <a:buNone/>
              <a:defRPr sz="2000"/>
            </a:lvl6pPr>
            <a:lvl7pPr marL="2742178" indent="0">
              <a:buNone/>
              <a:defRPr sz="2000"/>
            </a:lvl7pPr>
            <a:lvl8pPr marL="3199200" indent="0">
              <a:buNone/>
              <a:defRPr sz="2000"/>
            </a:lvl8pPr>
            <a:lvl9pPr marL="3656223" indent="0">
              <a:buNone/>
              <a:defRPr sz="2000"/>
            </a:lvl9pPr>
          </a:lstStyle>
          <a:p>
            <a:endParaRPr lang="en-US"/>
          </a:p>
        </p:txBody>
      </p:sp>
      <p:sp>
        <p:nvSpPr>
          <p:cNvPr id="4" name="Text Placeholder 3"/>
          <p:cNvSpPr>
            <a:spLocks noGrp="1"/>
          </p:cNvSpPr>
          <p:nvPr>
            <p:ph type="body" sz="half" idx="2"/>
          </p:nvPr>
        </p:nvSpPr>
        <p:spPr>
          <a:xfrm>
            <a:off x="839888" y="2057403"/>
            <a:ext cx="3932237" cy="3811588"/>
          </a:xfrm>
        </p:spPr>
        <p:txBody>
          <a:bodyPr/>
          <a:lstStyle>
            <a:lvl1pPr marL="0" indent="0">
              <a:buNone/>
              <a:defRPr sz="1600"/>
            </a:lvl1pPr>
            <a:lvl2pPr marL="457023" indent="0">
              <a:buNone/>
              <a:defRPr sz="1500"/>
            </a:lvl2pPr>
            <a:lvl3pPr marL="914060" indent="0">
              <a:buNone/>
              <a:defRPr sz="1200"/>
            </a:lvl3pPr>
            <a:lvl4pPr marL="1371090" indent="0">
              <a:buNone/>
              <a:defRPr sz="1100"/>
            </a:lvl4pPr>
            <a:lvl5pPr marL="1828120" indent="0">
              <a:buNone/>
              <a:defRPr sz="1100"/>
            </a:lvl5pPr>
            <a:lvl6pPr marL="2285158" indent="0">
              <a:buNone/>
              <a:defRPr sz="1100"/>
            </a:lvl6pPr>
            <a:lvl7pPr marL="2742178" indent="0">
              <a:buNone/>
              <a:defRPr sz="1100"/>
            </a:lvl7pPr>
            <a:lvl8pPr marL="3199200" indent="0">
              <a:buNone/>
              <a:defRPr sz="1100"/>
            </a:lvl8pPr>
            <a:lvl9pPr marL="3656223"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8191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87590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5"/>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45"/>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591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74450-6F3F-4068-B5AC-864AD299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445611-D33F-4128-8342-56816014B9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70426A-46F4-4CAD-B07A-67F7BCE47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C13098-B7B3-4759-8046-CEF51D8FA7B2}"/>
              </a:ext>
            </a:extLst>
          </p:cNvPr>
          <p:cNvSpPr>
            <a:spLocks noGrp="1"/>
          </p:cNvSpPr>
          <p:nvPr>
            <p:ph type="dt" sz="half" idx="10"/>
          </p:nvPr>
        </p:nvSpPr>
        <p:spPr/>
        <p:txBody>
          <a:bodyPr/>
          <a:lstStyle/>
          <a:p>
            <a:fld id="{EC9CD35B-55E3-40B8-B764-D25FA42E2D3E}" type="datetimeFigureOut">
              <a:rPr lang="en-US" smtClean="0"/>
              <a:t>10/23/2018</a:t>
            </a:fld>
            <a:endParaRPr lang="en-US"/>
          </a:p>
        </p:txBody>
      </p:sp>
      <p:sp>
        <p:nvSpPr>
          <p:cNvPr id="6" name="Footer Placeholder 5">
            <a:extLst>
              <a:ext uri="{FF2B5EF4-FFF2-40B4-BE49-F238E27FC236}">
                <a16:creationId xmlns:a16="http://schemas.microsoft.com/office/drawing/2014/main" id="{8338E6A0-2182-46AB-8F56-C21B814C80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7C9E46-2800-4908-82D0-64C8E51E8EC7}"/>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1784813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6.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7.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23105F-DD14-4A7A-9FFE-39F1BC780F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3C682A-66A8-40C7-9290-0FD50A9BF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EA91A-79E8-4C56-880E-FECB503CDE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CD35B-55E3-40B8-B764-D25FA42E2D3E}" type="datetimeFigureOut">
              <a:rPr lang="en-US" smtClean="0"/>
              <a:t>10/23/2018</a:t>
            </a:fld>
            <a:endParaRPr lang="en-US"/>
          </a:p>
        </p:txBody>
      </p:sp>
      <p:sp>
        <p:nvSpPr>
          <p:cNvPr id="5" name="Footer Placeholder 4">
            <a:extLst>
              <a:ext uri="{FF2B5EF4-FFF2-40B4-BE49-F238E27FC236}">
                <a16:creationId xmlns:a16="http://schemas.microsoft.com/office/drawing/2014/main" id="{2EFEDD43-A222-4CA9-831E-029C70D410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5735F0-CC4B-4022-A296-B2C3108B51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BA29B3-DAFA-4EAC-83B3-403BBBDC3EC3}" type="slidenum">
              <a:rPr lang="en-US" smtClean="0"/>
              <a:t>‹#›</a:t>
            </a:fld>
            <a:endParaRPr lang="en-US"/>
          </a:p>
        </p:txBody>
      </p:sp>
    </p:spTree>
    <p:extLst>
      <p:ext uri="{BB962C8B-B14F-4D97-AF65-F5344CB8AC3E}">
        <p14:creationId xmlns:p14="http://schemas.microsoft.com/office/powerpoint/2010/main" val="4238586004"/>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C245C7-3B45-C14B-8A6F-4055080AD5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AAA775-58C9-2949-B6DB-A0AF15FEF32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BE772-5306-4A40-998A-AD16DBBA386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B550AF-85BE-A643-80E4-9E051D2DE76D}" type="datetimeFigureOut">
              <a:rPr lang="en-US" smtClean="0"/>
              <a:t>10/23/2018</a:t>
            </a:fld>
            <a:endParaRPr lang="en-US"/>
          </a:p>
        </p:txBody>
      </p:sp>
      <p:sp>
        <p:nvSpPr>
          <p:cNvPr id="5" name="Footer Placeholder 4">
            <a:extLst>
              <a:ext uri="{FF2B5EF4-FFF2-40B4-BE49-F238E27FC236}">
                <a16:creationId xmlns:a16="http://schemas.microsoft.com/office/drawing/2014/main" id="{53900BFE-E35F-834A-867F-4410D9490A6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45DBD4-832D-BF41-9030-F01E9D474E2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C9CE4-EB2F-254E-A937-53A64E7AC3AC}" type="slidenum">
              <a:rPr lang="en-US" smtClean="0"/>
              <a:t>‹#›</a:t>
            </a:fld>
            <a:endParaRPr 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33331" y="-192505"/>
            <a:ext cx="12453405" cy="7050505"/>
          </a:xfrm>
          <a:prstGeom prst="rect">
            <a:avLst/>
          </a:prstGeom>
        </p:spPr>
      </p:pic>
    </p:spTree>
    <p:extLst>
      <p:ext uri="{BB962C8B-B14F-4D97-AF65-F5344CB8AC3E}">
        <p14:creationId xmlns:p14="http://schemas.microsoft.com/office/powerpoint/2010/main" val="4089679577"/>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998DC1-2182-274D-90B9-6443B9D135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043684-0105-CF48-A370-FE7C9C2477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29442A-670F-C140-832A-C2B8AB7C19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DA930-A37C-9A41-961A-AA3D4DFFB052}" type="datetimeFigureOut">
              <a:rPr lang="en-US" smtClean="0"/>
              <a:t>10/23/2018</a:t>
            </a:fld>
            <a:endParaRPr lang="en-US"/>
          </a:p>
        </p:txBody>
      </p:sp>
      <p:sp>
        <p:nvSpPr>
          <p:cNvPr id="5" name="Footer Placeholder 4">
            <a:extLst>
              <a:ext uri="{FF2B5EF4-FFF2-40B4-BE49-F238E27FC236}">
                <a16:creationId xmlns:a16="http://schemas.microsoft.com/office/drawing/2014/main" id="{104A48A2-8145-9145-9EBF-7EC1F69A69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911162-9CA7-454A-B51A-43B014AB90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4DDD42-D69D-424D-8D52-3F719F117336}" type="slidenum">
              <a:rPr lang="en-US" smtClean="0"/>
              <a:t>‹#›</a:t>
            </a:fld>
            <a:endParaRPr lang="en-US"/>
          </a:p>
        </p:txBody>
      </p:sp>
    </p:spTree>
    <p:extLst>
      <p:ext uri="{BB962C8B-B14F-4D97-AF65-F5344CB8AC3E}">
        <p14:creationId xmlns:p14="http://schemas.microsoft.com/office/powerpoint/2010/main" val="97386742"/>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B8D035-6090-4DD7-8FB7-28F9EA33D6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019CCF8-38EF-4D5C-AC56-66DB84C6DF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6ACFBFE-76E4-4A93-A68D-3C4A1ABF2E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364458-668F-4156-ABC7-07929A4A2A66}" type="datetimeFigureOut">
              <a:rPr lang="en-AU" smtClean="0"/>
              <a:t>23/10/2018</a:t>
            </a:fld>
            <a:endParaRPr lang="en-AU"/>
          </a:p>
        </p:txBody>
      </p:sp>
      <p:sp>
        <p:nvSpPr>
          <p:cNvPr id="5" name="Footer Placeholder 4">
            <a:extLst>
              <a:ext uri="{FF2B5EF4-FFF2-40B4-BE49-F238E27FC236}">
                <a16:creationId xmlns:a16="http://schemas.microsoft.com/office/drawing/2014/main" id="{04725673-EA16-4B4F-8F3B-CE475C8BB4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476E0770-9288-4965-B3F8-C503969E36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E9A62-9155-411B-B4AA-291BFF446052}" type="slidenum">
              <a:rPr lang="en-AU" smtClean="0"/>
              <a:t>‹#›</a:t>
            </a:fld>
            <a:endParaRPr lang="en-AU"/>
          </a:p>
        </p:txBody>
      </p:sp>
    </p:spTree>
    <p:extLst>
      <p:ext uri="{BB962C8B-B14F-4D97-AF65-F5344CB8AC3E}">
        <p14:creationId xmlns:p14="http://schemas.microsoft.com/office/powerpoint/2010/main" val="1992566693"/>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2542A3-663D-114D-8E4D-1658E7158645}" type="datetimeFigureOut">
              <a:rPr lang="en-US" smtClean="0"/>
              <a:t>10/23/2018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D7D0D1-0EC7-3C4D-B7B4-7CC9EEC5B3F5}" type="slidenum">
              <a:rPr lang="en-US" smtClean="0"/>
              <a:t>‹#›</a:t>
            </a:fld>
            <a:endParaRPr lang="en-US"/>
          </a:p>
        </p:txBody>
      </p:sp>
    </p:spTree>
    <p:extLst>
      <p:ext uri="{BB962C8B-B14F-4D97-AF65-F5344CB8AC3E}">
        <p14:creationId xmlns:p14="http://schemas.microsoft.com/office/powerpoint/2010/main" val="3684104863"/>
      </p:ext>
    </p:extLst>
  </p:cSld>
  <p:clrMap bg1="dk1" tx1="lt1" bg2="dk2" tx2="lt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368" tIns="45718" rIns="91368"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368" tIns="45718" rIns="91368"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4"/>
            <a:ext cx="2743200" cy="365125"/>
          </a:xfrm>
          <a:prstGeom prst="rect">
            <a:avLst/>
          </a:prstGeom>
        </p:spPr>
        <p:txBody>
          <a:bodyPr vert="horz" lIns="91368" tIns="45718" rIns="91368" bIns="45718" rtlCol="0" anchor="ctr"/>
          <a:lstStyle>
            <a:lvl1pPr algn="l">
              <a:defRPr sz="1200" b="0" i="0">
                <a:solidFill>
                  <a:schemeClr val="tx1">
                    <a:tint val="75000"/>
                  </a:schemeClr>
                </a:solidFill>
                <a:latin typeface="Century Gothic Regular" charset="0"/>
              </a:defRPr>
            </a:lvl1pPr>
          </a:lstStyle>
          <a:p>
            <a:pPr defTabSz="913538"/>
            <a:fld id="{56BD8FD8-A34D-43B1-A759-8AA482760513}" type="datetimeFigureOut">
              <a:rPr lang="en-US" smtClean="0">
                <a:solidFill>
                  <a:prstClr val="black">
                    <a:tint val="75000"/>
                  </a:prstClr>
                </a:solidFill>
              </a:rPr>
              <a:pPr defTabSz="913538"/>
              <a:t>10/23/2018</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544"/>
            <a:ext cx="4114800" cy="365125"/>
          </a:xfrm>
          <a:prstGeom prst="rect">
            <a:avLst/>
          </a:prstGeom>
        </p:spPr>
        <p:txBody>
          <a:bodyPr vert="horz" lIns="91368" tIns="45718" rIns="91368" bIns="45718" rtlCol="0" anchor="ctr"/>
          <a:lstStyle>
            <a:lvl1pPr algn="ctr">
              <a:defRPr sz="1200" b="0" i="0">
                <a:solidFill>
                  <a:schemeClr val="tx1">
                    <a:tint val="75000"/>
                  </a:schemeClr>
                </a:solidFill>
                <a:latin typeface="Century Gothic Regular" charset="0"/>
              </a:defRPr>
            </a:lvl1pPr>
          </a:lstStyle>
          <a:p>
            <a:pPr defTabSz="913538"/>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44"/>
            <a:ext cx="2743200" cy="365125"/>
          </a:xfrm>
          <a:prstGeom prst="rect">
            <a:avLst/>
          </a:prstGeom>
        </p:spPr>
        <p:txBody>
          <a:bodyPr vert="horz" lIns="91368" tIns="45718" rIns="91368" bIns="45718" rtlCol="0" anchor="ctr"/>
          <a:lstStyle>
            <a:lvl1pPr algn="r">
              <a:defRPr sz="1200" b="0" i="0">
                <a:solidFill>
                  <a:schemeClr val="tx1">
                    <a:tint val="75000"/>
                  </a:schemeClr>
                </a:solidFill>
                <a:latin typeface="Century Gothic Regular" charset="0"/>
              </a:defRPr>
            </a:lvl1pPr>
          </a:lstStyle>
          <a:p>
            <a:pPr defTabSz="913538"/>
            <a:fld id="{580BBA8B-F5A8-4DFD-BF96-4A143B49FF35}" type="slidenum">
              <a:rPr lang="en-US" smtClean="0">
                <a:solidFill>
                  <a:prstClr val="black">
                    <a:tint val="75000"/>
                  </a:prstClr>
                </a:solidFill>
              </a:rPr>
              <a:pPr defTabSz="913538"/>
              <a:t>‹#›</a:t>
            </a:fld>
            <a:endParaRPr lang="en-US">
              <a:solidFill>
                <a:prstClr val="black">
                  <a:tint val="75000"/>
                </a:prstClr>
              </a:solidFill>
            </a:endParaRPr>
          </a:p>
        </p:txBody>
      </p:sp>
    </p:spTree>
    <p:extLst>
      <p:ext uri="{BB962C8B-B14F-4D97-AF65-F5344CB8AC3E}">
        <p14:creationId xmlns:p14="http://schemas.microsoft.com/office/powerpoint/2010/main" val="4246793570"/>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 id="2147483964" r:id="rId14"/>
  </p:sldLayoutIdLst>
  <p:txStyles>
    <p:titleStyle>
      <a:lvl1pPr algn="l" defTabSz="913538" rtl="0" eaLnBrk="1" latinLnBrk="0" hangingPunct="1">
        <a:lnSpc>
          <a:spcPct val="90000"/>
        </a:lnSpc>
        <a:spcBef>
          <a:spcPct val="0"/>
        </a:spcBef>
        <a:buNone/>
        <a:defRPr sz="4400" b="0" i="0" kern="1200">
          <a:solidFill>
            <a:schemeClr val="tx1"/>
          </a:solidFill>
          <a:latin typeface="Century Gothic Regular" charset="0"/>
          <a:ea typeface="+mj-ea"/>
          <a:cs typeface="+mj-cs"/>
        </a:defRPr>
      </a:lvl1pPr>
    </p:titleStyle>
    <p:bodyStyle>
      <a:lvl1pPr marL="228397" indent="-228397" algn="l" defTabSz="913538"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Regular" charset="0"/>
          <a:ea typeface="+mn-ea"/>
          <a:cs typeface="+mn-cs"/>
        </a:defRPr>
      </a:lvl1pPr>
      <a:lvl2pPr marL="685190" indent="-228397" algn="l" defTabSz="913538"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Regular" charset="0"/>
          <a:ea typeface="+mn-ea"/>
          <a:cs typeface="+mn-cs"/>
        </a:defRPr>
      </a:lvl2pPr>
      <a:lvl3pPr marL="1141934" indent="-228397" algn="l" defTabSz="913538"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Regular" charset="0"/>
          <a:ea typeface="+mn-ea"/>
          <a:cs typeface="+mn-cs"/>
        </a:defRPr>
      </a:lvl3pPr>
      <a:lvl4pPr marL="1598680" indent="-228397" algn="l" defTabSz="913538" rtl="0" eaLnBrk="1" latinLnBrk="0" hangingPunct="1">
        <a:lnSpc>
          <a:spcPct val="90000"/>
        </a:lnSpc>
        <a:spcBef>
          <a:spcPts val="500"/>
        </a:spcBef>
        <a:buFont typeface="Arial" panose="020B0604020202020204" pitchFamily="34" charset="0"/>
        <a:buChar char="•"/>
        <a:defRPr sz="1900" b="0" i="0" kern="1200">
          <a:solidFill>
            <a:schemeClr val="tx1"/>
          </a:solidFill>
          <a:latin typeface="Century Gothic Regular" charset="0"/>
          <a:ea typeface="+mn-ea"/>
          <a:cs typeface="+mn-cs"/>
        </a:defRPr>
      </a:lvl4pPr>
      <a:lvl5pPr marL="2055427" indent="-228397" algn="l" defTabSz="913538" rtl="0" eaLnBrk="1" latinLnBrk="0" hangingPunct="1">
        <a:lnSpc>
          <a:spcPct val="90000"/>
        </a:lnSpc>
        <a:spcBef>
          <a:spcPts val="500"/>
        </a:spcBef>
        <a:buFont typeface="Arial" panose="020B0604020202020204" pitchFamily="34" charset="0"/>
        <a:buChar char="•"/>
        <a:defRPr sz="1900" b="0" i="0" kern="1200">
          <a:solidFill>
            <a:schemeClr val="tx1"/>
          </a:solidFill>
          <a:latin typeface="Century Gothic Regular" charset="0"/>
          <a:ea typeface="+mn-ea"/>
          <a:cs typeface="+mn-cs"/>
        </a:defRPr>
      </a:lvl5pPr>
      <a:lvl6pPr marL="2512219" indent="-228397" algn="l" defTabSz="91353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988" indent="-228397" algn="l" defTabSz="91353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5757" indent="-228397" algn="l" defTabSz="91353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2550" indent="-228397" algn="l" defTabSz="91353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538" rtl="0" eaLnBrk="1" latinLnBrk="0" hangingPunct="1">
        <a:defRPr sz="1900" kern="1200">
          <a:solidFill>
            <a:schemeClr val="tx1"/>
          </a:solidFill>
          <a:latin typeface="+mn-lt"/>
          <a:ea typeface="+mn-ea"/>
          <a:cs typeface="+mn-cs"/>
        </a:defRPr>
      </a:lvl1pPr>
      <a:lvl2pPr marL="456747" algn="l" defTabSz="913538" rtl="0" eaLnBrk="1" latinLnBrk="0" hangingPunct="1">
        <a:defRPr sz="1900" kern="1200">
          <a:solidFill>
            <a:schemeClr val="tx1"/>
          </a:solidFill>
          <a:latin typeface="+mn-lt"/>
          <a:ea typeface="+mn-ea"/>
          <a:cs typeface="+mn-cs"/>
        </a:defRPr>
      </a:lvl2pPr>
      <a:lvl3pPr marL="913538" algn="l" defTabSz="913538" rtl="0" eaLnBrk="1" latinLnBrk="0" hangingPunct="1">
        <a:defRPr sz="1900" kern="1200">
          <a:solidFill>
            <a:schemeClr val="tx1"/>
          </a:solidFill>
          <a:latin typeface="+mn-lt"/>
          <a:ea typeface="+mn-ea"/>
          <a:cs typeface="+mn-cs"/>
        </a:defRPr>
      </a:lvl3pPr>
      <a:lvl4pPr marL="1370308" algn="l" defTabSz="913538" rtl="0" eaLnBrk="1" latinLnBrk="0" hangingPunct="1">
        <a:defRPr sz="1900" kern="1200">
          <a:solidFill>
            <a:schemeClr val="tx1"/>
          </a:solidFill>
          <a:latin typeface="+mn-lt"/>
          <a:ea typeface="+mn-ea"/>
          <a:cs typeface="+mn-cs"/>
        </a:defRPr>
      </a:lvl4pPr>
      <a:lvl5pPr marL="1827077" algn="l" defTabSz="913538" rtl="0" eaLnBrk="1" latinLnBrk="0" hangingPunct="1">
        <a:defRPr sz="1900" kern="1200">
          <a:solidFill>
            <a:schemeClr val="tx1"/>
          </a:solidFill>
          <a:latin typeface="+mn-lt"/>
          <a:ea typeface="+mn-ea"/>
          <a:cs typeface="+mn-cs"/>
        </a:defRPr>
      </a:lvl5pPr>
      <a:lvl6pPr marL="2283870" algn="l" defTabSz="913538" rtl="0" eaLnBrk="1" latinLnBrk="0" hangingPunct="1">
        <a:defRPr sz="1900" kern="1200">
          <a:solidFill>
            <a:schemeClr val="tx1"/>
          </a:solidFill>
          <a:latin typeface="+mn-lt"/>
          <a:ea typeface="+mn-ea"/>
          <a:cs typeface="+mn-cs"/>
        </a:defRPr>
      </a:lvl6pPr>
      <a:lvl7pPr marL="2740614" algn="l" defTabSz="913538" rtl="0" eaLnBrk="1" latinLnBrk="0" hangingPunct="1">
        <a:defRPr sz="1900" kern="1200">
          <a:solidFill>
            <a:schemeClr val="tx1"/>
          </a:solidFill>
          <a:latin typeface="+mn-lt"/>
          <a:ea typeface="+mn-ea"/>
          <a:cs typeface="+mn-cs"/>
        </a:defRPr>
      </a:lvl7pPr>
      <a:lvl8pPr marL="3197360" algn="l" defTabSz="913538" rtl="0" eaLnBrk="1" latinLnBrk="0" hangingPunct="1">
        <a:defRPr sz="1900" kern="1200">
          <a:solidFill>
            <a:schemeClr val="tx1"/>
          </a:solidFill>
          <a:latin typeface="+mn-lt"/>
          <a:ea typeface="+mn-ea"/>
          <a:cs typeface="+mn-cs"/>
        </a:defRPr>
      </a:lvl8pPr>
      <a:lvl9pPr marL="3654107" algn="l" defTabSz="913538"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4"/>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Century Gothic Regular" charset="0"/>
              </a:defRPr>
            </a:lvl1pPr>
          </a:lstStyle>
          <a:p>
            <a:pPr defTabSz="914060"/>
            <a:fld id="{56BD8FD8-A34D-43B1-A759-8AA482760513}" type="datetimeFigureOut">
              <a:rPr lang="en-US" smtClean="0">
                <a:solidFill>
                  <a:prstClr val="black">
                    <a:tint val="75000"/>
                  </a:prstClr>
                </a:solidFill>
              </a:rPr>
              <a:pPr defTabSz="914060"/>
              <a:t>10/23/2018</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544"/>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Century Gothic Regular" charset="0"/>
              </a:defRPr>
            </a:lvl1pPr>
          </a:lstStyle>
          <a:p>
            <a:pPr defTabSz="91406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44"/>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Century Gothic Regular" charset="0"/>
              </a:defRPr>
            </a:lvl1pPr>
          </a:lstStyle>
          <a:p>
            <a:pPr defTabSz="914060"/>
            <a:fld id="{580BBA8B-F5A8-4DFD-BF96-4A143B49FF35}" type="slidenum">
              <a:rPr lang="en-US" smtClean="0">
                <a:solidFill>
                  <a:prstClr val="black">
                    <a:tint val="75000"/>
                  </a:prstClr>
                </a:solidFill>
              </a:rPr>
              <a:pPr defTabSz="914060"/>
              <a:t>‹#›</a:t>
            </a:fld>
            <a:endParaRPr lang="en-US">
              <a:solidFill>
                <a:prstClr val="black">
                  <a:tint val="75000"/>
                </a:prstClr>
              </a:solidFill>
            </a:endParaRPr>
          </a:p>
        </p:txBody>
      </p:sp>
    </p:spTree>
    <p:extLst>
      <p:ext uri="{BB962C8B-B14F-4D97-AF65-F5344CB8AC3E}">
        <p14:creationId xmlns:p14="http://schemas.microsoft.com/office/powerpoint/2010/main" val="390960147"/>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79" r:id="rId14"/>
  </p:sldLayoutIdLst>
  <p:txStyles>
    <p:titleStyle>
      <a:lvl1pPr algn="l" defTabSz="914060" rtl="0" eaLnBrk="1" latinLnBrk="0" hangingPunct="1">
        <a:lnSpc>
          <a:spcPct val="90000"/>
        </a:lnSpc>
        <a:spcBef>
          <a:spcPct val="0"/>
        </a:spcBef>
        <a:buNone/>
        <a:defRPr sz="4400" b="0" i="0" kern="1200">
          <a:solidFill>
            <a:schemeClr val="tx1"/>
          </a:solidFill>
          <a:latin typeface="Century Gothic Regular" charset="0"/>
          <a:ea typeface="+mj-ea"/>
          <a:cs typeface="+mj-cs"/>
        </a:defRPr>
      </a:lvl1pPr>
    </p:titleStyle>
    <p:bodyStyle>
      <a:lvl1pPr marL="228520" indent="-228520" algn="l" defTabSz="91406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Regular" charset="0"/>
          <a:ea typeface="+mn-ea"/>
          <a:cs typeface="+mn-cs"/>
        </a:defRPr>
      </a:lvl1pPr>
      <a:lvl2pPr marL="685558" indent="-228520" algn="l" defTabSz="91406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Regular" charset="0"/>
          <a:ea typeface="+mn-ea"/>
          <a:cs typeface="+mn-cs"/>
        </a:defRPr>
      </a:lvl2pPr>
      <a:lvl3pPr marL="1142578" indent="-228520" algn="l" defTabSz="91406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Regular" charset="0"/>
          <a:ea typeface="+mn-ea"/>
          <a:cs typeface="+mn-cs"/>
        </a:defRPr>
      </a:lvl3pPr>
      <a:lvl4pPr marL="1599600" indent="-228520" algn="l" defTabSz="914060" rtl="0" eaLnBrk="1" latinLnBrk="0" hangingPunct="1">
        <a:lnSpc>
          <a:spcPct val="90000"/>
        </a:lnSpc>
        <a:spcBef>
          <a:spcPts val="500"/>
        </a:spcBef>
        <a:buFont typeface="Arial" panose="020B0604020202020204" pitchFamily="34" charset="0"/>
        <a:buChar char="•"/>
        <a:defRPr sz="1900" b="0" i="0" kern="1200">
          <a:solidFill>
            <a:schemeClr val="tx1"/>
          </a:solidFill>
          <a:latin typeface="Century Gothic Regular" charset="0"/>
          <a:ea typeface="+mn-ea"/>
          <a:cs typeface="+mn-cs"/>
        </a:defRPr>
      </a:lvl4pPr>
      <a:lvl5pPr marL="2056623" indent="-228520" algn="l" defTabSz="914060" rtl="0" eaLnBrk="1" latinLnBrk="0" hangingPunct="1">
        <a:lnSpc>
          <a:spcPct val="90000"/>
        </a:lnSpc>
        <a:spcBef>
          <a:spcPts val="500"/>
        </a:spcBef>
        <a:buFont typeface="Arial" panose="020B0604020202020204" pitchFamily="34" charset="0"/>
        <a:buChar char="•"/>
        <a:defRPr sz="1900" b="0" i="0" kern="1200">
          <a:solidFill>
            <a:schemeClr val="tx1"/>
          </a:solidFill>
          <a:latin typeface="Century Gothic Regular" charset="0"/>
          <a:ea typeface="+mn-ea"/>
          <a:cs typeface="+mn-cs"/>
        </a:defRPr>
      </a:lvl5pPr>
      <a:lvl6pPr marL="2513660" indent="-228520" algn="l" defTabSz="91406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690" indent="-228520" algn="l" defTabSz="91406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20" indent="-228520" algn="l" defTabSz="91406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758" indent="-228520" algn="l" defTabSz="91406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60" rtl="0" eaLnBrk="1" latinLnBrk="0" hangingPunct="1">
        <a:defRPr sz="1900" kern="1200">
          <a:solidFill>
            <a:schemeClr val="tx1"/>
          </a:solidFill>
          <a:latin typeface="+mn-lt"/>
          <a:ea typeface="+mn-ea"/>
          <a:cs typeface="+mn-cs"/>
        </a:defRPr>
      </a:lvl1pPr>
      <a:lvl2pPr marL="457023" algn="l" defTabSz="914060" rtl="0" eaLnBrk="1" latinLnBrk="0" hangingPunct="1">
        <a:defRPr sz="1900" kern="1200">
          <a:solidFill>
            <a:schemeClr val="tx1"/>
          </a:solidFill>
          <a:latin typeface="+mn-lt"/>
          <a:ea typeface="+mn-ea"/>
          <a:cs typeface="+mn-cs"/>
        </a:defRPr>
      </a:lvl2pPr>
      <a:lvl3pPr marL="914060" algn="l" defTabSz="914060" rtl="0" eaLnBrk="1" latinLnBrk="0" hangingPunct="1">
        <a:defRPr sz="1900" kern="1200">
          <a:solidFill>
            <a:schemeClr val="tx1"/>
          </a:solidFill>
          <a:latin typeface="+mn-lt"/>
          <a:ea typeface="+mn-ea"/>
          <a:cs typeface="+mn-cs"/>
        </a:defRPr>
      </a:lvl3pPr>
      <a:lvl4pPr marL="1371090" algn="l" defTabSz="914060" rtl="0" eaLnBrk="1" latinLnBrk="0" hangingPunct="1">
        <a:defRPr sz="1900" kern="1200">
          <a:solidFill>
            <a:schemeClr val="tx1"/>
          </a:solidFill>
          <a:latin typeface="+mn-lt"/>
          <a:ea typeface="+mn-ea"/>
          <a:cs typeface="+mn-cs"/>
        </a:defRPr>
      </a:lvl4pPr>
      <a:lvl5pPr marL="1828120" algn="l" defTabSz="914060" rtl="0" eaLnBrk="1" latinLnBrk="0" hangingPunct="1">
        <a:defRPr sz="1900" kern="1200">
          <a:solidFill>
            <a:schemeClr val="tx1"/>
          </a:solidFill>
          <a:latin typeface="+mn-lt"/>
          <a:ea typeface="+mn-ea"/>
          <a:cs typeface="+mn-cs"/>
        </a:defRPr>
      </a:lvl5pPr>
      <a:lvl6pPr marL="2285158" algn="l" defTabSz="914060" rtl="0" eaLnBrk="1" latinLnBrk="0" hangingPunct="1">
        <a:defRPr sz="1900" kern="1200">
          <a:solidFill>
            <a:schemeClr val="tx1"/>
          </a:solidFill>
          <a:latin typeface="+mn-lt"/>
          <a:ea typeface="+mn-ea"/>
          <a:cs typeface="+mn-cs"/>
        </a:defRPr>
      </a:lvl6pPr>
      <a:lvl7pPr marL="2742178" algn="l" defTabSz="914060" rtl="0" eaLnBrk="1" latinLnBrk="0" hangingPunct="1">
        <a:defRPr sz="1900" kern="1200">
          <a:solidFill>
            <a:schemeClr val="tx1"/>
          </a:solidFill>
          <a:latin typeface="+mn-lt"/>
          <a:ea typeface="+mn-ea"/>
          <a:cs typeface="+mn-cs"/>
        </a:defRPr>
      </a:lvl7pPr>
      <a:lvl8pPr marL="3199200" algn="l" defTabSz="914060" rtl="0" eaLnBrk="1" latinLnBrk="0" hangingPunct="1">
        <a:defRPr sz="1900" kern="1200">
          <a:solidFill>
            <a:schemeClr val="tx1"/>
          </a:solidFill>
          <a:latin typeface="+mn-lt"/>
          <a:ea typeface="+mn-ea"/>
          <a:cs typeface="+mn-cs"/>
        </a:defRPr>
      </a:lvl8pPr>
      <a:lvl9pPr marL="3656223" algn="l" defTabSz="914060"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4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47.xml"/><Relationship Id="rId4" Type="http://schemas.openxmlformats.org/officeDocument/2006/relationships/hyperlink" Target="http://links.marketamerica.com/a/576/click/7274286/709577267/_024b842473b154002eaf7cda8185f7e8a5cf7496/7232fa5a2968a7986f6d8368cc1943f86aa700cc"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jpeg"/><Relationship Id="rId12" Type="http://schemas.openxmlformats.org/officeDocument/2006/relationships/image" Target="../media/image43.png"/><Relationship Id="rId2" Type="http://schemas.openxmlformats.org/officeDocument/2006/relationships/image" Target="../media/image33.png"/><Relationship Id="rId16" Type="http://schemas.openxmlformats.org/officeDocument/2006/relationships/image" Target="../media/image47.png"/><Relationship Id="rId1" Type="http://schemas.openxmlformats.org/officeDocument/2006/relationships/slideLayout" Target="../slideLayouts/slideLayout58.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jpe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7.xml"/><Relationship Id="rId4" Type="http://schemas.openxmlformats.org/officeDocument/2006/relationships/image" Target="../media/image50.tiff"/></Relationships>
</file>

<file path=ppt/slides/_rels/slide39.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7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47.xml"/><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4.jpeg"/><Relationship Id="rId1" Type="http://schemas.openxmlformats.org/officeDocument/2006/relationships/slideLayout" Target="../slideLayouts/slideLayout25.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AF85DE-A7A9-B241-8B8A-49B2020588EA}"/>
              </a:ext>
            </a:extLst>
          </p:cNvPr>
          <p:cNvPicPr>
            <a:picLocks noChangeAspect="1"/>
          </p:cNvPicPr>
          <p:nvPr/>
        </p:nvPicPr>
        <p:blipFill>
          <a:blip r:embed="rId2"/>
          <a:stretch>
            <a:fillRect/>
          </a:stretch>
        </p:blipFill>
        <p:spPr>
          <a:xfrm>
            <a:off x="-107577" y="-1"/>
            <a:ext cx="12371294" cy="6966109"/>
          </a:xfrm>
          <a:prstGeom prst="rect">
            <a:avLst/>
          </a:prstGeom>
        </p:spPr>
      </p:pic>
      <p:sp>
        <p:nvSpPr>
          <p:cNvPr id="6" name="Rectangle 5">
            <a:extLst>
              <a:ext uri="{FF2B5EF4-FFF2-40B4-BE49-F238E27FC236}">
                <a16:creationId xmlns:a16="http://schemas.microsoft.com/office/drawing/2014/main" id="{821523D6-8FE2-0349-92ED-F7FE67744A8E}"/>
              </a:ext>
            </a:extLst>
          </p:cNvPr>
          <p:cNvSpPr/>
          <p:nvPr/>
        </p:nvSpPr>
        <p:spPr>
          <a:xfrm>
            <a:off x="-182880" y="0"/>
            <a:ext cx="12468113" cy="5351221"/>
          </a:xfrm>
          <a:prstGeom prst="rect">
            <a:avLst/>
          </a:prstGeom>
          <a:solidFill>
            <a:sysClr val="windowText" lastClr="000000">
              <a:lumMod val="95000"/>
              <a:lumOff val="5000"/>
              <a:alpha val="5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a:ea typeface="+mn-ea"/>
              <a:cs typeface="+mn-cs"/>
            </a:endParaRPr>
          </a:p>
        </p:txBody>
      </p:sp>
      <p:sp>
        <p:nvSpPr>
          <p:cNvPr id="9" name="標題 1">
            <a:extLst>
              <a:ext uri="{FF2B5EF4-FFF2-40B4-BE49-F238E27FC236}">
                <a16:creationId xmlns:a16="http://schemas.microsoft.com/office/drawing/2014/main" id="{BAE68F0F-E23C-4909-B0D6-5EC6C48D42D9}"/>
              </a:ext>
            </a:extLst>
          </p:cNvPr>
          <p:cNvSpPr>
            <a:spLocks noGrp="1"/>
          </p:cNvSpPr>
          <p:nvPr>
            <p:ph type="ctrTitle"/>
          </p:nvPr>
        </p:nvSpPr>
        <p:spPr>
          <a:xfrm>
            <a:off x="1174945" y="3197495"/>
            <a:ext cx="10134600" cy="571116"/>
          </a:xfrm>
        </p:spPr>
        <p:txBody>
          <a:bodyPr>
            <a:noAutofit/>
          </a:bodyPr>
          <a:lstStyle/>
          <a:p>
            <a:r>
              <a:rPr lang="zh-TW" altLang="en-US" sz="3200" b="1" dirty="0">
                <a:solidFill>
                  <a:schemeClr val="bg1"/>
                </a:solidFill>
                <a:latin typeface="微軟正黑體" panose="020B0604030504040204" pitchFamily="34" charset="-120"/>
                <a:ea typeface="微軟正黑體" panose="020B0604030504040204" pitchFamily="34" charset="-120"/>
              </a:rPr>
              <a:t>超連鎖事業新工具與</a:t>
            </a:r>
            <a:r>
              <a:rPr lang="en-US" altLang="zh-TW" sz="3200" b="1" dirty="0">
                <a:solidFill>
                  <a:schemeClr val="bg1"/>
                </a:solidFill>
                <a:latin typeface="微軟正黑體" panose="020B0604030504040204" pitchFamily="34" charset="-120"/>
                <a:ea typeface="微軟正黑體" panose="020B0604030504040204" pitchFamily="34" charset="-120"/>
              </a:rPr>
              <a:t>SHOP.COM</a:t>
            </a:r>
            <a:r>
              <a:rPr lang="zh-TW" altLang="en-US" sz="3200" b="1" dirty="0">
                <a:solidFill>
                  <a:schemeClr val="bg1"/>
                </a:solidFill>
                <a:latin typeface="微軟正黑體" panose="020B0604030504040204" pitchFamily="34" charset="-120"/>
                <a:ea typeface="微軟正黑體" panose="020B0604030504040204" pitchFamily="34" charset="-120"/>
              </a:rPr>
              <a:t>的優化功能</a:t>
            </a:r>
            <a:r>
              <a:rPr lang="en-US" altLang="zh-HK" sz="3200" b="1" dirty="0" smtClean="0">
                <a:solidFill>
                  <a:schemeClr val="bg1"/>
                </a:solidFill>
                <a:latin typeface="微軟正黑體" panose="020B0604030504040204" pitchFamily="34" charset="-120"/>
                <a:ea typeface="微軟正黑體" panose="020B0604030504040204" pitchFamily="34" charset="-120"/>
              </a:rPr>
              <a:t/>
            </a:r>
            <a:br>
              <a:rPr lang="en-US" altLang="zh-HK" sz="3200" b="1" dirty="0" smtClean="0">
                <a:solidFill>
                  <a:schemeClr val="bg1"/>
                </a:solidFill>
                <a:latin typeface="微軟正黑體" panose="020B0604030504040204" pitchFamily="34" charset="-120"/>
                <a:ea typeface="微軟正黑體" panose="020B0604030504040204" pitchFamily="34" charset="-120"/>
              </a:rPr>
            </a:br>
            <a:r>
              <a:rPr lang="en-AU" altLang="zh-HK" sz="3200" b="1" dirty="0">
                <a:solidFill>
                  <a:schemeClr val="bg1"/>
                </a:solidFill>
                <a:latin typeface="微軟正黑體" panose="020B0604030504040204" pitchFamily="34" charset="-120"/>
                <a:ea typeface="微軟正黑體" panose="020B0604030504040204" pitchFamily="34" charset="-120"/>
              </a:rPr>
              <a:t>New Tools of UnFranchise Business </a:t>
            </a:r>
            <a:r>
              <a:rPr lang="en-AU" altLang="zh-HK" sz="3200" b="1" dirty="0" smtClean="0">
                <a:solidFill>
                  <a:schemeClr val="bg1"/>
                </a:solidFill>
                <a:latin typeface="微軟正黑體" panose="020B0604030504040204" pitchFamily="34" charset="-120"/>
                <a:ea typeface="微軟正黑體" panose="020B0604030504040204" pitchFamily="34" charset="-120"/>
              </a:rPr>
              <a:t/>
            </a:r>
            <a:br>
              <a:rPr lang="en-AU" altLang="zh-HK" sz="3200" b="1" dirty="0" smtClean="0">
                <a:solidFill>
                  <a:schemeClr val="bg1"/>
                </a:solidFill>
                <a:latin typeface="微軟正黑體" panose="020B0604030504040204" pitchFamily="34" charset="-120"/>
                <a:ea typeface="微軟正黑體" panose="020B0604030504040204" pitchFamily="34" charset="-120"/>
              </a:rPr>
            </a:br>
            <a:r>
              <a:rPr lang="en-AU" altLang="zh-HK" sz="3200" b="1" dirty="0" smtClean="0">
                <a:solidFill>
                  <a:schemeClr val="bg1"/>
                </a:solidFill>
                <a:latin typeface="微軟正黑體" panose="020B0604030504040204" pitchFamily="34" charset="-120"/>
                <a:ea typeface="微軟正黑體" panose="020B0604030504040204" pitchFamily="34" charset="-120"/>
              </a:rPr>
              <a:t>and </a:t>
            </a:r>
            <a:r>
              <a:rPr lang="en-AU" altLang="zh-HK" sz="3200" b="1" dirty="0">
                <a:solidFill>
                  <a:schemeClr val="bg1"/>
                </a:solidFill>
                <a:latin typeface="微軟正黑體" panose="020B0604030504040204" pitchFamily="34" charset="-120"/>
                <a:ea typeface="微軟正黑體" panose="020B0604030504040204" pitchFamily="34" charset="-120"/>
              </a:rPr>
              <a:t>Enhancements on SHOP.COM</a:t>
            </a:r>
            <a:endParaRPr lang="zh-HK" altLang="en-US" sz="32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2992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781050" y="381000"/>
            <a:ext cx="10477500" cy="1276350"/>
          </a:xfrm>
          <a:prstGeom prst="rect">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sym typeface="Arial"/>
                <a:rtl val="0"/>
              </a:rPr>
              <a:t>AVERAGE ANNUAL COMMISSIONS</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781050" y="1905000"/>
            <a:ext cx="10477500" cy="81915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sym typeface="Arial"/>
                <a:rtl val="0"/>
              </a:rPr>
              <a:t>GREATER THAN TWO YEARS, BUT LESS THAN THREE YEARS: </a:t>
            </a:r>
            <a:b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sym typeface="Arial"/>
                <a:rtl val="0"/>
              </a:rPr>
            </a:br>
            <a:r>
              <a:rPr kumimoji="0" lang="en-US" sz="2200" b="1" i="0" u="none" strike="noStrike" kern="1200" cap="none" spc="0" normalizeH="0" baseline="0" noProof="0" dirty="0">
                <a:ln>
                  <a:noFill/>
                </a:ln>
                <a:solidFill>
                  <a:srgbClr val="00B0F0"/>
                </a:solidFill>
                <a:effectLst/>
                <a:uLnTx/>
                <a:uFillTx/>
                <a:latin typeface="Calibri" panose="020F0502020204030204"/>
                <a:ea typeface="+mn-ea"/>
                <a:cs typeface="+mn-cs"/>
                <a:sym typeface="Arial"/>
                <a:rtl val="0"/>
              </a:rPr>
              <a:t>MASTER UFO EARNS </a:t>
            </a:r>
            <a:r>
              <a:rPr kumimoji="0" lang="en-US" sz="2200" b="1" i="0" u="none" strike="noStrike" kern="1200" cap="none" spc="0" normalizeH="0" baseline="0" noProof="0" dirty="0">
                <a:ln>
                  <a:noFill/>
                </a:ln>
                <a:solidFill>
                  <a:srgbClr val="00B050"/>
                </a:solidFill>
                <a:effectLst/>
                <a:uLnTx/>
                <a:uFillTx/>
                <a:latin typeface="Calibri" panose="020F0502020204030204"/>
                <a:ea typeface="+mn-ea"/>
                <a:cs typeface="+mn-cs"/>
                <a:sym typeface="Arial"/>
                <a:rtl val="0"/>
              </a:rPr>
              <a:t>48% </a:t>
            </a:r>
            <a:r>
              <a:rPr kumimoji="0" lang="en-US" sz="2200" b="1" i="0" u="none" strike="noStrike" kern="1200" cap="none" spc="0" normalizeH="0" baseline="0" noProof="0" dirty="0">
                <a:ln>
                  <a:noFill/>
                </a:ln>
                <a:solidFill>
                  <a:srgbClr val="00B0F0"/>
                </a:solidFill>
                <a:effectLst/>
                <a:uLnTx/>
                <a:uFillTx/>
                <a:latin typeface="Calibri" panose="020F0502020204030204"/>
                <a:ea typeface="+mn-ea"/>
                <a:cs typeface="+mn-cs"/>
                <a:sym typeface="Arial"/>
                <a:rtl val="0"/>
              </a:rPr>
              <a:t>MORE THAN UFO ANNUALLY</a:t>
            </a:r>
          </a:p>
        </p:txBody>
      </p:sp>
      <p:sp>
        <p:nvSpPr>
          <p:cNvPr id="7" name="Rectangle 6"/>
          <p:cNvSpPr/>
          <p:nvPr/>
        </p:nvSpPr>
        <p:spPr>
          <a:xfrm>
            <a:off x="781050" y="2876550"/>
            <a:ext cx="10477500" cy="81915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sym typeface="Arial"/>
                <a:rtl val="0"/>
              </a:rPr>
              <a:t>GREATER THAN THREE YEARS, BUT LESS THAN FIVE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B0F0"/>
                </a:solidFill>
                <a:effectLst/>
                <a:uLnTx/>
                <a:uFillTx/>
                <a:latin typeface="Calibri" panose="020F0502020204030204"/>
                <a:ea typeface="+mn-ea"/>
                <a:cs typeface="+mn-cs"/>
                <a:sym typeface="Arial"/>
                <a:rtl val="0"/>
              </a:rPr>
              <a:t>MASTER UFO EARNS </a:t>
            </a:r>
            <a:r>
              <a:rPr kumimoji="0" lang="en-US" sz="2200" b="1" i="0" u="none" strike="noStrike" kern="1200" cap="none" spc="0" normalizeH="0" baseline="0" noProof="0" dirty="0">
                <a:ln>
                  <a:noFill/>
                </a:ln>
                <a:solidFill>
                  <a:srgbClr val="00B050"/>
                </a:solidFill>
                <a:effectLst/>
                <a:uLnTx/>
                <a:uFillTx/>
                <a:latin typeface="Calibri" panose="020F0502020204030204"/>
                <a:ea typeface="+mn-ea"/>
                <a:cs typeface="+mn-cs"/>
                <a:sym typeface="Arial"/>
                <a:rtl val="0"/>
              </a:rPr>
              <a:t>48%</a:t>
            </a:r>
            <a:r>
              <a:rPr kumimoji="0" lang="en-US" sz="2200" b="1" i="0" u="none" strike="noStrike" kern="1200" cap="none" spc="0" normalizeH="0" baseline="0" noProof="0" dirty="0">
                <a:ln>
                  <a:noFill/>
                </a:ln>
                <a:solidFill>
                  <a:srgbClr val="00B0F0"/>
                </a:solidFill>
                <a:effectLst/>
                <a:uLnTx/>
                <a:uFillTx/>
                <a:latin typeface="Calibri" panose="020F0502020204030204"/>
                <a:ea typeface="+mn-ea"/>
                <a:cs typeface="+mn-cs"/>
                <a:sym typeface="Arial"/>
                <a:rtl val="0"/>
              </a:rPr>
              <a:t> MORE THAN UFO ANNUALLY</a:t>
            </a:r>
          </a:p>
        </p:txBody>
      </p:sp>
      <p:sp>
        <p:nvSpPr>
          <p:cNvPr id="8" name="Rectangle 7"/>
          <p:cNvSpPr/>
          <p:nvPr/>
        </p:nvSpPr>
        <p:spPr>
          <a:xfrm>
            <a:off x="781050" y="3848100"/>
            <a:ext cx="10477500" cy="81915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sym typeface="Arial"/>
                <a:rtl val="0"/>
              </a:rPr>
              <a:t>GREATER THAN FIVE YEARS, BUT LESS THAN SEVEN YEARS: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sym typeface="Arial"/>
                <a:rtl val="0"/>
              </a:rPr>
              <a:t/>
            </a:r>
            <a:b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sym typeface="Arial"/>
                <a:rtl val="0"/>
              </a:rPr>
            </a:br>
            <a:r>
              <a:rPr kumimoji="0" lang="en-US" sz="2200" b="1" i="0" u="none" strike="noStrike" kern="1200" cap="none" spc="0" normalizeH="0" baseline="0" noProof="0" dirty="0">
                <a:ln>
                  <a:noFill/>
                </a:ln>
                <a:solidFill>
                  <a:srgbClr val="00B0F0"/>
                </a:solidFill>
                <a:effectLst/>
                <a:uLnTx/>
                <a:uFillTx/>
                <a:latin typeface="Calibri" panose="020F0502020204030204"/>
                <a:ea typeface="+mn-ea"/>
                <a:cs typeface="+mn-cs"/>
                <a:sym typeface="Arial"/>
                <a:rtl val="0"/>
              </a:rPr>
              <a:t>MASTER UFO EARNS </a:t>
            </a:r>
            <a:r>
              <a:rPr kumimoji="0" lang="en-US" sz="2200" b="1" i="0" u="none" strike="noStrike" kern="1200" cap="none" spc="0" normalizeH="0" baseline="0" noProof="0" dirty="0">
                <a:ln>
                  <a:noFill/>
                </a:ln>
                <a:solidFill>
                  <a:srgbClr val="00B050"/>
                </a:solidFill>
                <a:effectLst/>
                <a:uLnTx/>
                <a:uFillTx/>
                <a:latin typeface="Calibri" panose="020F0502020204030204"/>
                <a:ea typeface="+mn-ea"/>
                <a:cs typeface="+mn-cs"/>
                <a:sym typeface="Arial"/>
                <a:rtl val="0"/>
              </a:rPr>
              <a:t>102%</a:t>
            </a:r>
            <a:r>
              <a:rPr kumimoji="0" lang="en-US" sz="2200" b="1" i="0" u="none" strike="noStrike" kern="1200" cap="none" spc="0" normalizeH="0" baseline="0" noProof="0" dirty="0">
                <a:ln>
                  <a:noFill/>
                </a:ln>
                <a:solidFill>
                  <a:srgbClr val="00B0F0"/>
                </a:solidFill>
                <a:effectLst/>
                <a:uLnTx/>
                <a:uFillTx/>
                <a:latin typeface="Calibri" panose="020F0502020204030204"/>
                <a:ea typeface="+mn-ea"/>
                <a:cs typeface="+mn-cs"/>
                <a:sym typeface="Arial"/>
                <a:rtl val="0"/>
              </a:rPr>
              <a:t> MORE THAN UFO ANNUALLY</a:t>
            </a:r>
          </a:p>
        </p:txBody>
      </p:sp>
      <p:sp>
        <p:nvSpPr>
          <p:cNvPr id="9" name="Rectangle 8"/>
          <p:cNvSpPr/>
          <p:nvPr/>
        </p:nvSpPr>
        <p:spPr>
          <a:xfrm>
            <a:off x="781050" y="4819650"/>
            <a:ext cx="10477500" cy="81915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sym typeface="Arial"/>
                <a:rtl val="0"/>
              </a:rPr>
              <a:t>GREATER THAN SEVEN YEARS, BUT LESS THAN TEN YEARS: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sym typeface="Arial"/>
                <a:rtl val="0"/>
              </a:rPr>
              <a:t/>
            </a:r>
            <a:b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sym typeface="Arial"/>
                <a:rtl val="0"/>
              </a:rPr>
            </a:br>
            <a:r>
              <a:rPr kumimoji="0" lang="en-US" sz="2200" b="1" i="0" u="none" strike="noStrike" kern="1200" cap="none" spc="0" normalizeH="0" baseline="0" noProof="0" dirty="0">
                <a:ln>
                  <a:noFill/>
                </a:ln>
                <a:solidFill>
                  <a:srgbClr val="00B0F0"/>
                </a:solidFill>
                <a:effectLst/>
                <a:uLnTx/>
                <a:uFillTx/>
                <a:latin typeface="Calibri" panose="020F0502020204030204"/>
                <a:ea typeface="+mn-ea"/>
                <a:cs typeface="+mn-cs"/>
                <a:sym typeface="Arial"/>
                <a:rtl val="0"/>
              </a:rPr>
              <a:t>MASTER UFO EARNS </a:t>
            </a:r>
            <a:r>
              <a:rPr kumimoji="0" lang="en-US" sz="2200" b="1" i="0" u="none" strike="noStrike" kern="1200" cap="none" spc="0" normalizeH="0" baseline="0" noProof="0" dirty="0">
                <a:ln>
                  <a:noFill/>
                </a:ln>
                <a:solidFill>
                  <a:srgbClr val="00B050"/>
                </a:solidFill>
                <a:effectLst/>
                <a:uLnTx/>
                <a:uFillTx/>
                <a:latin typeface="Calibri" panose="020F0502020204030204"/>
                <a:ea typeface="+mn-ea"/>
                <a:cs typeface="+mn-cs"/>
                <a:sym typeface="Arial"/>
                <a:rtl val="0"/>
              </a:rPr>
              <a:t>139%</a:t>
            </a:r>
            <a:r>
              <a:rPr kumimoji="0" lang="en-US" sz="2200" b="1" i="0" u="none" strike="noStrike" kern="1200" cap="none" spc="0" normalizeH="0" baseline="0" noProof="0" dirty="0">
                <a:ln>
                  <a:noFill/>
                </a:ln>
                <a:solidFill>
                  <a:srgbClr val="00B0F0"/>
                </a:solidFill>
                <a:effectLst/>
                <a:uLnTx/>
                <a:uFillTx/>
                <a:latin typeface="Calibri" panose="020F0502020204030204"/>
                <a:ea typeface="+mn-ea"/>
                <a:cs typeface="+mn-cs"/>
                <a:sym typeface="Arial"/>
                <a:rtl val="0"/>
              </a:rPr>
              <a:t> MORE THAN UFO ANNUALLY</a:t>
            </a:r>
          </a:p>
        </p:txBody>
      </p:sp>
      <p:sp>
        <p:nvSpPr>
          <p:cNvPr id="10" name="Rectangle 9"/>
          <p:cNvSpPr/>
          <p:nvPr/>
        </p:nvSpPr>
        <p:spPr>
          <a:xfrm>
            <a:off x="781050" y="5791200"/>
            <a:ext cx="10477500" cy="81915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sym typeface="Arial"/>
                <a:rtl val="0"/>
              </a:rPr>
              <a:t>GREATER THAN TEN YEARS: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sym typeface="Arial"/>
                <a:rtl val="0"/>
              </a:rPr>
              <a:t/>
            </a:r>
            <a:b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sym typeface="Arial"/>
                <a:rtl val="0"/>
              </a:rPr>
            </a:br>
            <a:r>
              <a:rPr kumimoji="0" lang="en-US" sz="2200" b="1" i="0" u="none" strike="noStrike" kern="1200" cap="none" spc="0" normalizeH="0" baseline="0" noProof="0" dirty="0">
                <a:ln>
                  <a:noFill/>
                </a:ln>
                <a:solidFill>
                  <a:srgbClr val="00B0F0"/>
                </a:solidFill>
                <a:effectLst/>
                <a:uLnTx/>
                <a:uFillTx/>
                <a:latin typeface="Calibri" panose="020F0502020204030204"/>
                <a:ea typeface="+mn-ea"/>
                <a:cs typeface="+mn-cs"/>
                <a:sym typeface="Arial"/>
                <a:rtl val="0"/>
              </a:rPr>
              <a:t>MASTER UFO EARNS </a:t>
            </a:r>
            <a:r>
              <a:rPr kumimoji="0" lang="en-US" sz="2200" b="1" i="0" u="none" strike="noStrike" kern="1200" cap="none" spc="0" normalizeH="0" baseline="0" noProof="0" dirty="0">
                <a:ln>
                  <a:noFill/>
                </a:ln>
                <a:solidFill>
                  <a:srgbClr val="00B050"/>
                </a:solidFill>
                <a:effectLst/>
                <a:uLnTx/>
                <a:uFillTx/>
                <a:latin typeface="Calibri" panose="020F0502020204030204"/>
                <a:ea typeface="+mn-ea"/>
                <a:cs typeface="+mn-cs"/>
                <a:sym typeface="Arial"/>
                <a:rtl val="0"/>
              </a:rPr>
              <a:t>127%</a:t>
            </a:r>
            <a:r>
              <a:rPr kumimoji="0" lang="en-US" sz="2200" b="1" i="0" u="none" strike="noStrike" kern="1200" cap="none" spc="0" normalizeH="0" baseline="0" noProof="0" dirty="0">
                <a:ln>
                  <a:noFill/>
                </a:ln>
                <a:solidFill>
                  <a:srgbClr val="00B0F0"/>
                </a:solidFill>
                <a:effectLst/>
                <a:uLnTx/>
                <a:uFillTx/>
                <a:latin typeface="Calibri" panose="020F0502020204030204"/>
                <a:ea typeface="+mn-ea"/>
                <a:cs typeface="+mn-cs"/>
                <a:sym typeface="Arial"/>
                <a:rtl val="0"/>
              </a:rPr>
              <a:t> MORE THAN UFO ANNUALLY</a:t>
            </a:r>
          </a:p>
        </p:txBody>
      </p:sp>
    </p:spTree>
    <p:extLst>
      <p:ext uri="{BB962C8B-B14F-4D97-AF65-F5344CB8AC3E}">
        <p14:creationId xmlns:p14="http://schemas.microsoft.com/office/powerpoint/2010/main" val="1132077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781050" y="381000"/>
            <a:ext cx="10477500" cy="1276350"/>
          </a:xfrm>
          <a:prstGeom prst="rect">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sym typeface="Arial"/>
                <a:rtl val="0"/>
              </a:rPr>
              <a:t>MASTER UNFRANCHISE OWNER (UFO) CRITERIA CALENDAR QUARTERLY QUALIFICATIONS:</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sym typeface="Arial"/>
                <a:rtl val="0"/>
              </a:rPr>
              <a:t> </a:t>
            </a:r>
            <a:b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sym typeface="Arial"/>
                <a:rtl val="0"/>
              </a:rPr>
            </a:b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sym typeface="Arial"/>
                <a:rtl val="0"/>
              </a:rPr>
              <a:t/>
            </a:r>
            <a:b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sym typeface="Arial"/>
                <a:rtl val="0"/>
              </a:rPr>
            </a:b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 name="Group 8"/>
          <p:cNvGrpSpPr/>
          <p:nvPr/>
        </p:nvGrpSpPr>
        <p:grpSpPr>
          <a:xfrm>
            <a:off x="781050" y="1733550"/>
            <a:ext cx="10477500" cy="4914900"/>
            <a:chOff x="781050" y="1733550"/>
            <a:chExt cx="10477500" cy="4914900"/>
          </a:xfrm>
        </p:grpSpPr>
        <p:sp>
          <p:nvSpPr>
            <p:cNvPr id="10" name="Rectangle 9"/>
            <p:cNvSpPr/>
            <p:nvPr/>
          </p:nvSpPr>
          <p:spPr>
            <a:xfrm>
              <a:off x="781050" y="1733550"/>
              <a:ext cx="10477500" cy="49149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857250" y="1781235"/>
              <a:ext cx="10325100" cy="440120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 typeface="Arial" charset="0"/>
                <a:buChar char="•"/>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sym typeface="Arial"/>
                  <a:rtl val="0"/>
                </a:rPr>
                <a:t>Complete the Shopping Annuity assessment.</a:t>
              </a:r>
            </a:p>
            <a:p>
              <a:pPr marL="342900" marR="0" lvl="0" indent="-342900" algn="l" defTabSz="914400" rtl="0" eaLnBrk="1" fontAlgn="auto" latinLnBrk="0" hangingPunct="1">
                <a:lnSpc>
                  <a:spcPct val="100000"/>
                </a:lnSpc>
                <a:spcBef>
                  <a:spcPts val="0"/>
                </a:spcBef>
                <a:spcAft>
                  <a:spcPts val="1200"/>
                </a:spcAft>
                <a:buClrTx/>
                <a:buSzTx/>
                <a:buFont typeface="Arial" charset="0"/>
                <a:buChar char="•"/>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sym typeface="Arial"/>
                  <a:rtl val="0"/>
                </a:rPr>
                <a:t>Must have a subscription for the UnFranchise Management System (UFMS).</a:t>
              </a:r>
            </a:p>
            <a:p>
              <a:pPr marL="342900" marR="0" lvl="0" indent="-342900" algn="l" defTabSz="914400" rtl="0" eaLnBrk="1" fontAlgn="auto" latinLnBrk="0" hangingPunct="1">
                <a:lnSpc>
                  <a:spcPct val="100000"/>
                </a:lnSpc>
                <a:spcBef>
                  <a:spcPts val="0"/>
                </a:spcBef>
                <a:spcAft>
                  <a:spcPts val="1200"/>
                </a:spcAft>
                <a:buClrTx/>
                <a:buSzTx/>
                <a:buFont typeface="Arial" charset="0"/>
                <a:buChar char="•"/>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sym typeface="Arial"/>
                  <a:rtl val="0"/>
                </a:rPr>
                <a:t>Purchase a total of 1500 BV of product for the respective quarter. These product purchases must be from your paying UnFranchise ID or from a personally registered Preferred Customer’s paying ID. </a:t>
              </a:r>
            </a:p>
            <a:p>
              <a:pPr marL="342900" marR="0" lvl="0" indent="-342900" algn="l" defTabSz="914400" rtl="0" eaLnBrk="1" fontAlgn="auto" latinLnBrk="0" hangingPunct="1">
                <a:lnSpc>
                  <a:spcPct val="100000"/>
                </a:lnSpc>
                <a:spcBef>
                  <a:spcPts val="0"/>
                </a:spcBef>
                <a:spcAft>
                  <a:spcPts val="1200"/>
                </a:spcAft>
                <a:buClrTx/>
                <a:buSzTx/>
                <a:buFont typeface="Arial" charset="0"/>
                <a:buChar char="•"/>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sym typeface="Arial"/>
                  <a:rtl val="0"/>
                </a:rPr>
                <a:t>Generate $11500 worth of Partner Store purchases between you and your customers. These Partner Store purchases must be from your paying UnFranchise ID and/or from registered Preferred Customer’s paying ID.</a:t>
              </a:r>
            </a:p>
            <a:p>
              <a:pPr marL="342900" marR="0" lvl="0" indent="-342900" algn="l" defTabSz="914400" rtl="0" eaLnBrk="1" fontAlgn="auto" latinLnBrk="0" hangingPunct="1">
                <a:lnSpc>
                  <a:spcPct val="100000"/>
                </a:lnSpc>
                <a:spcBef>
                  <a:spcPts val="0"/>
                </a:spcBef>
                <a:spcAft>
                  <a:spcPts val="120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Arial"/>
                  <a:rtl val="0"/>
                </a:rPr>
                <a:t>Personally sponsor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sym typeface="Arial"/>
                  <a:rtl val="0"/>
                </a:rPr>
                <a:t>ONE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Arial"/>
                  <a:rtl val="0"/>
                </a:rPr>
                <a:t> qualified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tl val="0"/>
                </a:rPr>
                <a:t>UnFranchise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Arial"/>
                  <a:rtl val="0"/>
                </a:rPr>
                <a:t> Owners </a:t>
              </a:r>
              <a:r>
                <a:rPr kumimoji="0" lang="en-US" sz="2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sym typeface="Arial"/>
                  <a:rtl val="0"/>
                </a:rPr>
                <a:t/>
              </a:r>
              <a:br>
                <a:rPr kumimoji="0" lang="en-US" sz="2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sym typeface="Arial"/>
                  <a:rtl val="0"/>
                </a:rPr>
              </a:br>
              <a:endParaRPr kumimoji="0" lang="en-US" sz="2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sym typeface="Arial"/>
                <a:rtl val="0"/>
              </a:endParaRPr>
            </a:p>
          </p:txBody>
        </p:sp>
      </p:grpSp>
    </p:spTree>
    <p:extLst>
      <p:ext uri="{BB962C8B-B14F-4D97-AF65-F5344CB8AC3E}">
        <p14:creationId xmlns:p14="http://schemas.microsoft.com/office/powerpoint/2010/main" val="135069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781050" y="381000"/>
            <a:ext cx="10477500" cy="1276350"/>
          </a:xfrm>
          <a:prstGeom prst="rect">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sym typeface="Arial"/>
                <a:rtl val="0"/>
              </a:rPr>
              <a:t>MASTER UNFRANCHISE OWNER (UFO) CRITERIA CALENDAR QUARTERLY QUALIFICATIONS:</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sym typeface="Arial"/>
                <a:rtl val="0"/>
              </a:rPr>
              <a:t> </a:t>
            </a:r>
            <a:b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sym typeface="Arial"/>
                <a:rtl val="0"/>
              </a:rPr>
            </a:b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sym typeface="Arial"/>
                <a:rtl val="0"/>
              </a:rPr>
              <a:t/>
            </a:r>
            <a:b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sym typeface="Arial"/>
                <a:rtl val="0"/>
              </a:rPr>
            </a:b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781050" y="1733550"/>
            <a:ext cx="10477500" cy="44958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781050" y="1950228"/>
            <a:ext cx="10477500" cy="4062443"/>
          </a:xfrm>
          <a:prstGeom prst="rect">
            <a:avLst/>
          </a:prstGeom>
        </p:spPr>
        <p:txBody>
          <a:bodyPr wrap="square" lIns="121715" tIns="60857" rIns="121715" bIns="60857">
            <a:spAutoFit/>
          </a:bodyPr>
          <a:lstStyle/>
          <a:p>
            <a:pPr marL="342900" marR="0" lvl="0" indent="-342900" algn="l" defTabSz="914400" rtl="0" eaLnBrk="1" fontAlgn="auto" latinLnBrk="0" hangingPunct="1">
              <a:lnSpc>
                <a:spcPct val="100000"/>
              </a:lnSpc>
              <a:spcBef>
                <a:spcPts val="0"/>
              </a:spcBef>
              <a:spcAft>
                <a:spcPts val="120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Arial"/>
                <a:rtl val="0"/>
              </a:rPr>
              <a:t>Attend or conduct one New UnFranchise Owner Training (NUOT). </a:t>
            </a:r>
          </a:p>
          <a:p>
            <a:pPr marL="342900" marR="0" lvl="0" indent="-342900" algn="l" defTabSz="914400" rtl="0" eaLnBrk="1" fontAlgn="auto" latinLnBrk="0" hangingPunct="1">
              <a:lnSpc>
                <a:spcPct val="100000"/>
              </a:lnSpc>
              <a:spcBef>
                <a:spcPts val="0"/>
              </a:spcBef>
              <a:spcAft>
                <a:spcPts val="120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Arial"/>
                <a:rtl val="0"/>
              </a:rPr>
              <a:t>Attend or conduct one Basic 5 Training (B5).</a:t>
            </a:r>
          </a:p>
          <a:p>
            <a:pPr marL="342900" marR="0" lvl="0" indent="-342900" algn="l" defTabSz="914400" rtl="0" eaLnBrk="1" fontAlgn="auto" latinLnBrk="0" hangingPunct="1">
              <a:lnSpc>
                <a:spcPct val="100000"/>
              </a:lnSpc>
              <a:spcBef>
                <a:spcPts val="0"/>
              </a:spcBef>
              <a:spcAft>
                <a:spcPts val="120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Arial"/>
                <a:rtl val="0"/>
              </a:rPr>
              <a:t>Attend or conduct one Executive Coordinator Certification Training (ECCT) per calendar year.</a:t>
            </a:r>
          </a:p>
          <a:p>
            <a:pPr marL="342900" marR="0" lvl="0" indent="-342900" algn="l" defTabSz="914400" rtl="0" eaLnBrk="1" fontAlgn="auto" latinLnBrk="0" hangingPunct="1">
              <a:lnSpc>
                <a:spcPct val="100000"/>
              </a:lnSpc>
              <a:spcBef>
                <a:spcPts val="0"/>
              </a:spcBef>
              <a:spcAft>
                <a:spcPts val="120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Arial"/>
                <a:rtl val="0"/>
              </a:rPr>
              <a:t>Purchase a minimum of three tickets to Annual Convention and a minimum of three tickets to Leadership School. </a:t>
            </a:r>
          </a:p>
          <a:p>
            <a:pPr marL="342900" marR="0" lvl="0" indent="-342900" algn="l" defTabSz="914400" rtl="0" eaLnBrk="1" fontAlgn="auto" latinLnBrk="0" hangingPunct="1">
              <a:lnSpc>
                <a:spcPct val="100000"/>
              </a:lnSpc>
              <a:spcBef>
                <a:spcPts val="0"/>
              </a:spcBef>
              <a:spcAft>
                <a:spcPts val="120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Arial"/>
                <a:rtl val="0"/>
              </a:rPr>
              <a:t>Complete a Basic 5 Diagnostic Test, in which you score greater than or equal to 50  percent. AND/OR  Earn a minimum of $6900 in commissions for the respective quarter (BV and/or IBV).</a:t>
            </a:r>
          </a:p>
        </p:txBody>
      </p:sp>
    </p:spTree>
    <p:extLst>
      <p:ext uri="{BB962C8B-B14F-4D97-AF65-F5344CB8AC3E}">
        <p14:creationId xmlns:p14="http://schemas.microsoft.com/office/powerpoint/2010/main" val="4156712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chemeClr val="tx1">
                  <a:alpha val="70000"/>
                </a:schemeClr>
              </a:gs>
              <a:gs pos="85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8504" tIns="45719" rIns="88504" bIns="45719" rtlCol="0" anchor="ctr"/>
          <a:lstStyle/>
          <a:p>
            <a:pPr marL="0" marR="0" lvl="0" indent="0" algn="ctr" defTabSz="86626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p:cNvSpPr/>
          <p:nvPr/>
        </p:nvSpPr>
        <p:spPr>
          <a:xfrm>
            <a:off x="2633572" y="1982452"/>
            <a:ext cx="6924856" cy="1446548"/>
          </a:xfrm>
          <a:prstGeom prst="rect">
            <a:avLst/>
          </a:prstGeom>
        </p:spPr>
        <p:txBody>
          <a:bodyPr wrap="none" lIns="85667" tIns="45719" rIns="85667" bIns="45719">
            <a:spAutoFit/>
          </a:bodyPr>
          <a:lstStyle/>
          <a:p>
            <a:pPr marL="0" marR="0" lvl="0" indent="0" algn="ctr" defTabSz="851135" rtl="0" eaLnBrk="1" fontAlgn="auto" latinLnBrk="0" hangingPunct="1">
              <a:lnSpc>
                <a:spcPct val="100000"/>
              </a:lnSpc>
              <a:spcBef>
                <a:spcPts val="0"/>
              </a:spcBef>
              <a:spcAft>
                <a:spcPts val="0"/>
              </a:spcAft>
              <a:buClrTx/>
              <a:buSzTx/>
              <a:buFontTx/>
              <a:buNone/>
              <a:tabLst/>
              <a:defRPr/>
            </a:pPr>
            <a:r>
              <a:rPr kumimoji="0" lang="en-US" sz="8800" b="0" i="0" u="none" strike="noStrike" kern="1200" cap="all" spc="-300" normalizeH="0" baseline="0" noProof="0" dirty="0">
                <a:ln>
                  <a:noFill/>
                </a:ln>
                <a:solidFill>
                  <a:srgbClr val="F2F2F2"/>
                </a:solidFill>
                <a:effectLst/>
                <a:uLnTx/>
                <a:uFillTx/>
                <a:latin typeface="Lato Black" panose="020F0A02020204030203" pitchFamily="34" charset="0"/>
                <a:ea typeface="+mn-ea"/>
                <a:cs typeface="+mn-cs"/>
              </a:rPr>
              <a:t>Master UFO</a:t>
            </a:r>
          </a:p>
        </p:txBody>
      </p:sp>
      <p:sp>
        <p:nvSpPr>
          <p:cNvPr id="5" name="Rectangle 4"/>
          <p:cNvSpPr/>
          <p:nvPr/>
        </p:nvSpPr>
        <p:spPr>
          <a:xfrm>
            <a:off x="2845734" y="3429000"/>
            <a:ext cx="6500531" cy="995207"/>
          </a:xfrm>
          <a:prstGeom prst="rect">
            <a:avLst/>
          </a:prstGeom>
        </p:spPr>
        <p:txBody>
          <a:bodyPr wrap="none" lIns="87964" tIns="45719" rIns="87964" bIns="45719">
            <a:spAutoFit/>
          </a:bodyPr>
          <a:lstStyle/>
          <a:p>
            <a:pPr marL="0" marR="0" lvl="0" indent="0" algn="ctr" defTabSz="867561"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140" normalizeH="0" baseline="0" noProof="0" dirty="0">
                <a:ln>
                  <a:noFill/>
                </a:ln>
                <a:solidFill>
                  <a:srgbClr val="17C1CB">
                    <a:lumMod val="60000"/>
                    <a:lumOff val="40000"/>
                  </a:srgbClr>
                </a:solidFill>
                <a:effectLst/>
                <a:uLnTx/>
                <a:uFillTx/>
                <a:latin typeface="Raleway" panose="020B0503030101060003" pitchFamily="34" charset="0"/>
                <a:ea typeface="+mn-ea"/>
                <a:cs typeface="+mn-cs"/>
              </a:rPr>
              <a:t>Online Submission </a:t>
            </a:r>
          </a:p>
        </p:txBody>
      </p:sp>
    </p:spTree>
    <p:extLst>
      <p:ext uri="{BB962C8B-B14F-4D97-AF65-F5344CB8AC3E}">
        <p14:creationId xmlns:p14="http://schemas.microsoft.com/office/powerpoint/2010/main" val="1286426356"/>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hq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l="10000" t="33333" r="15000" b="7318"/>
          <a:stretch/>
        </p:blipFill>
        <p:spPr>
          <a:xfrm>
            <a:off x="0" y="-127000"/>
            <a:ext cx="12192000" cy="7416800"/>
          </a:xfrm>
          <a:prstGeom prst="rect">
            <a:avLst/>
          </a:prstGeom>
        </p:spPr>
      </p:pic>
      <p:grpSp>
        <p:nvGrpSpPr>
          <p:cNvPr id="4" name="Group 3"/>
          <p:cNvGrpSpPr/>
          <p:nvPr/>
        </p:nvGrpSpPr>
        <p:grpSpPr>
          <a:xfrm>
            <a:off x="8290552" y="1518919"/>
            <a:ext cx="4124960" cy="4124959"/>
            <a:chOff x="7168606" y="1335314"/>
            <a:chExt cx="4297680" cy="4297680"/>
          </a:xfrm>
          <a:solidFill>
            <a:schemeClr val="accent3"/>
          </a:solidFill>
        </p:grpSpPr>
        <p:sp>
          <p:nvSpPr>
            <p:cNvPr id="5" name="Oval 4"/>
            <p:cNvSpPr/>
            <p:nvPr/>
          </p:nvSpPr>
          <p:spPr>
            <a:xfrm>
              <a:off x="7168606" y="1335314"/>
              <a:ext cx="4297680" cy="4297680"/>
            </a:xfrm>
            <a:prstGeom prst="ellipse">
              <a:avLst/>
            </a:prstGeom>
            <a:solidFill>
              <a:schemeClr val="accent3">
                <a:alpha val="30000"/>
              </a:schemeClr>
            </a:solidFill>
            <a:ln w="25400" cap="flat" cmpd="sng" algn="ctr">
              <a:noFill/>
              <a:prstDash val="solid"/>
            </a:ln>
            <a:effectLst/>
          </p:spPr>
          <p:txBody>
            <a:bodyPr rtlCol="0" anchor="ctr"/>
            <a:lstStyle/>
            <a:p>
              <a:pPr marL="0" marR="0" lvl="0" indent="0" algn="ctr" defTabSz="1146794"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Raleway" panose="020B0503030101060003" pitchFamily="34" charset="0"/>
                <a:ea typeface="+mn-ea"/>
                <a:cs typeface="+mn-cs"/>
              </a:endParaRPr>
            </a:p>
          </p:txBody>
        </p:sp>
        <p:sp>
          <p:nvSpPr>
            <p:cNvPr id="6" name="Oval 5"/>
            <p:cNvSpPr/>
            <p:nvPr/>
          </p:nvSpPr>
          <p:spPr>
            <a:xfrm>
              <a:off x="7580086" y="1746794"/>
              <a:ext cx="3474720" cy="3474720"/>
            </a:xfrm>
            <a:prstGeom prst="ellipse">
              <a:avLst/>
            </a:prstGeom>
            <a:gradFill>
              <a:gsLst>
                <a:gs pos="0">
                  <a:schemeClr val="accent3">
                    <a:lumMod val="60000"/>
                    <a:lumOff val="40000"/>
                  </a:schemeClr>
                </a:gs>
                <a:gs pos="46000">
                  <a:schemeClr val="accent3"/>
                </a:gs>
                <a:gs pos="100000">
                  <a:schemeClr val="accent6">
                    <a:lumMod val="50000"/>
                  </a:schemeClr>
                </a:gs>
              </a:gsLst>
              <a:path path="circle">
                <a:fillToRect l="50000" t="130000" r="50000" b="-30000"/>
              </a:path>
            </a:gradFill>
            <a:ln w="25400" cap="flat" cmpd="sng" algn="ctr">
              <a:noFill/>
              <a:prstDash val="solid"/>
            </a:ln>
            <a:effectLst>
              <a:outerShdw blurRad="533400" sx="106000" sy="106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1146794"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w="3175">
                    <a:noFill/>
                  </a:ln>
                  <a:solidFill>
                    <a:prstClr val="white"/>
                  </a:solidFill>
                  <a:effectLst/>
                  <a:uLnTx/>
                  <a:uFillTx/>
                  <a:latin typeface="Raleway" panose="020B0503030101060003" pitchFamily="34" charset="0"/>
                  <a:ea typeface="+mn-ea"/>
                  <a:cs typeface="Arial" pitchFamily="34" charset="0"/>
                </a:rPr>
                <a:t>Select Master UFO Program</a:t>
              </a:r>
            </a:p>
          </p:txBody>
        </p:sp>
      </p:grpSp>
      <p:pic>
        <p:nvPicPr>
          <p:cNvPr id="3" name="Picture 2">
            <a:extLst>
              <a:ext uri="{FF2B5EF4-FFF2-40B4-BE49-F238E27FC236}">
                <a16:creationId xmlns:a16="http://schemas.microsoft.com/office/drawing/2014/main" id="{34F8F7CE-FBFA-4B00-AB07-D71404124AAB}"/>
              </a:ext>
            </a:extLst>
          </p:cNvPr>
          <p:cNvPicPr>
            <a:picLocks noChangeAspect="1"/>
          </p:cNvPicPr>
          <p:nvPr/>
        </p:nvPicPr>
        <p:blipFill>
          <a:blip r:embed="rId4"/>
          <a:stretch>
            <a:fillRect/>
          </a:stretch>
        </p:blipFill>
        <p:spPr>
          <a:xfrm>
            <a:off x="557860" y="912811"/>
            <a:ext cx="7697140" cy="5032436"/>
          </a:xfrm>
          <a:prstGeom prst="rect">
            <a:avLst/>
          </a:prstGeom>
        </p:spPr>
      </p:pic>
      <p:sp>
        <p:nvSpPr>
          <p:cNvPr id="9" name="Rectangle 8">
            <a:extLst>
              <a:ext uri="{FF2B5EF4-FFF2-40B4-BE49-F238E27FC236}">
                <a16:creationId xmlns:a16="http://schemas.microsoft.com/office/drawing/2014/main" id="{DE30582A-EC05-413D-9C96-5C9EC3DF767E}"/>
              </a:ext>
            </a:extLst>
          </p:cNvPr>
          <p:cNvSpPr/>
          <p:nvPr/>
        </p:nvSpPr>
        <p:spPr>
          <a:xfrm>
            <a:off x="5689600" y="912753"/>
            <a:ext cx="1244600" cy="16129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76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781050" y="381000"/>
            <a:ext cx="10477500" cy="1276350"/>
          </a:xfrm>
          <a:prstGeom prst="rect">
            <a:avLst/>
          </a:prstGeom>
          <a:solidFill>
            <a:srgbClr val="31ACC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sym typeface="Arial"/>
                <a:rtl val="0"/>
              </a:rPr>
              <a:t>THE NEW SHOPPING ANNUITY PRESNTATION</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2E31720-25F1-BD43-B998-5B8E0CE6C643}"/>
              </a:ext>
            </a:extLst>
          </p:cNvPr>
          <p:cNvPicPr>
            <a:picLocks noChangeAspect="1"/>
          </p:cNvPicPr>
          <p:nvPr/>
        </p:nvPicPr>
        <p:blipFill rotWithShape="1">
          <a:blip r:embed="rId3"/>
          <a:srcRect t="2141" b="7291"/>
          <a:stretch/>
        </p:blipFill>
        <p:spPr>
          <a:xfrm>
            <a:off x="781050" y="1764030"/>
            <a:ext cx="10477500" cy="4972050"/>
          </a:xfrm>
          <a:prstGeom prst="rect">
            <a:avLst/>
          </a:prstGeom>
        </p:spPr>
      </p:pic>
      <p:grpSp>
        <p:nvGrpSpPr>
          <p:cNvPr id="12" name="Group 11">
            <a:extLst>
              <a:ext uri="{FF2B5EF4-FFF2-40B4-BE49-F238E27FC236}">
                <a16:creationId xmlns:a16="http://schemas.microsoft.com/office/drawing/2014/main" id="{726635F8-E630-0642-A07B-0D630AA7806D}"/>
              </a:ext>
            </a:extLst>
          </p:cNvPr>
          <p:cNvGrpSpPr/>
          <p:nvPr/>
        </p:nvGrpSpPr>
        <p:grpSpPr>
          <a:xfrm>
            <a:off x="8077200" y="1764030"/>
            <a:ext cx="3181350" cy="4972050"/>
            <a:chOff x="8077200" y="1764030"/>
            <a:chExt cx="3181350" cy="4972050"/>
          </a:xfrm>
        </p:grpSpPr>
        <p:sp>
          <p:nvSpPr>
            <p:cNvPr id="7" name="Rectangle 6">
              <a:extLst>
                <a:ext uri="{FF2B5EF4-FFF2-40B4-BE49-F238E27FC236}">
                  <a16:creationId xmlns:a16="http://schemas.microsoft.com/office/drawing/2014/main" id="{4B88F95E-D0C8-6347-B7CB-98B994293A86}"/>
                </a:ext>
              </a:extLst>
            </p:cNvPr>
            <p:cNvSpPr/>
            <p:nvPr/>
          </p:nvSpPr>
          <p:spPr>
            <a:xfrm>
              <a:off x="8077200" y="1764030"/>
              <a:ext cx="3181350" cy="4972050"/>
            </a:xfrm>
            <a:prstGeom prst="rect">
              <a:avLst/>
            </a:prstGeom>
            <a:solidFill>
              <a:srgbClr val="31ACCB">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EC6F5DF-FA13-4B43-B96C-48EC8B052FE6}"/>
                </a:ext>
              </a:extLst>
            </p:cNvPr>
            <p:cNvSpPr txBox="1"/>
            <p:nvPr/>
          </p:nvSpPr>
          <p:spPr>
            <a:xfrm>
              <a:off x="8077200" y="2038350"/>
              <a:ext cx="3181349" cy="45550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INTRO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Traditional vs. Shopping Annuity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YOU’RE ALREADY SPENDING 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New “hard-stop”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FOUR STEPS TO BUILD A SA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Shopping Annuity Assessment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Change Shopping Habits (BV 1</a:t>
              </a:r>
              <a:r>
                <a:rPr kumimoji="0" lang="en-US" sz="1600" b="0" i="0" u="none" strike="noStrike" kern="1200" cap="none" spc="0" normalizeH="0" baseline="30000" noProof="0" dirty="0">
                  <a:ln>
                    <a:noFill/>
                  </a:ln>
                  <a:solidFill>
                    <a:prstClr val="white"/>
                  </a:solidFill>
                  <a:effectLst/>
                  <a:uLnTx/>
                  <a:uFillTx/>
                  <a:latin typeface="Calibri" panose="020F0502020204030204"/>
                  <a:ea typeface="+mn-ea"/>
                  <a:cs typeface="+mn-cs"/>
                </a:rPr>
                <a:t>st</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Automate your SA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Create Leverage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a:r>
              <a:b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CLOSE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5 Ways we are changing the economy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It’s Your Choice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166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BD81AB-4F97-0340-B444-0429E6527F60}"/>
              </a:ext>
            </a:extLst>
          </p:cNvPr>
          <p:cNvPicPr>
            <a:picLocks noChangeAspect="1"/>
          </p:cNvPicPr>
          <p:nvPr/>
        </p:nvPicPr>
        <p:blipFill rotWithShape="1">
          <a:blip r:embed="rId2"/>
          <a:srcRect r="2591"/>
          <a:stretch/>
        </p:blipFill>
        <p:spPr>
          <a:xfrm>
            <a:off x="0" y="0"/>
            <a:ext cx="12191999" cy="49876360"/>
          </a:xfrm>
          <a:prstGeom prst="rect">
            <a:avLst/>
          </a:prstGeom>
        </p:spPr>
      </p:pic>
    </p:spTree>
    <p:extLst>
      <p:ext uri="{BB962C8B-B14F-4D97-AF65-F5344CB8AC3E}">
        <p14:creationId xmlns:p14="http://schemas.microsoft.com/office/powerpoint/2010/main" val="254351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77 -0.81227 L -0.00716 -1.92199 " pathEditMode="relative" rAng="0" ptsTypes="AA">
                                      <p:cBhvr>
                                        <p:cTn id="6" dur="2000" fill="hold"/>
                                        <p:tgtEl>
                                          <p:spTgt spid="4"/>
                                        </p:tgtEl>
                                        <p:attrNameLst>
                                          <p:attrName>ppt_x</p:attrName>
                                          <p:attrName>ppt_y</p:attrName>
                                        </p:attrNameLst>
                                      </p:cBhvr>
                                      <p:rCtr x="-26" y="-55486"/>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716 -1.92199 L 0.00352 -2.93148 " pathEditMode="relative" rAng="0" ptsTypes="AA">
                                      <p:cBhvr>
                                        <p:cTn id="10" dur="2000" fill="hold"/>
                                        <p:tgtEl>
                                          <p:spTgt spid="4"/>
                                        </p:tgtEl>
                                        <p:attrNameLst>
                                          <p:attrName>ppt_x</p:attrName>
                                          <p:attrName>ppt_y</p:attrName>
                                        </p:attrNameLst>
                                      </p:cBhvr>
                                      <p:rCtr x="0" y="-58102"/>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716 -3.86481 L -0.00716 -5.78865 " pathEditMode="relative" rAng="0" ptsTypes="AA">
                                      <p:cBhvr>
                                        <p:cTn id="14" dur="2000" fill="hold"/>
                                        <p:tgtEl>
                                          <p:spTgt spid="4"/>
                                        </p:tgtEl>
                                        <p:attrNameLst>
                                          <p:attrName>ppt_x</p:attrName>
                                          <p:attrName>ppt_y</p:attrName>
                                        </p:attrNameLst>
                                      </p:cBhvr>
                                      <p:rCtr x="0" y="-96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46E8E2-C123-4264-9079-85F9C45326A9}"/>
              </a:ext>
            </a:extLst>
          </p:cNvPr>
          <p:cNvPicPr>
            <a:picLocks noChangeAspect="1"/>
          </p:cNvPicPr>
          <p:nvPr/>
        </p:nvPicPr>
        <p:blipFill rotWithShape="1">
          <a:blip r:embed="rId3"/>
          <a:srcRect l="14930" t="11373" r="15741" b="10022"/>
          <a:stretch/>
        </p:blipFill>
        <p:spPr>
          <a:xfrm>
            <a:off x="1389591" y="12700"/>
            <a:ext cx="9462802" cy="6705600"/>
          </a:xfrm>
          <a:prstGeom prst="rect">
            <a:avLst/>
          </a:prstGeom>
        </p:spPr>
      </p:pic>
    </p:spTree>
    <p:extLst>
      <p:ext uri="{BB962C8B-B14F-4D97-AF65-F5344CB8AC3E}">
        <p14:creationId xmlns:p14="http://schemas.microsoft.com/office/powerpoint/2010/main" val="1267741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descr="A screenshot of a cell phone&#10;&#10;Description generated with very high confidence">
            <a:extLst>
              <a:ext uri="{FF2B5EF4-FFF2-40B4-BE49-F238E27FC236}">
                <a16:creationId xmlns:a16="http://schemas.microsoft.com/office/drawing/2014/main" id="{B5481135-92DF-412E-BAA4-1E02A036FDAD}"/>
              </a:ext>
            </a:extLst>
          </p:cNvPr>
          <p:cNvPicPr>
            <a:picLocks noGrp="1" noChangeAspect="1"/>
          </p:cNvPicPr>
          <p:nvPr>
            <p:ph idx="1"/>
          </p:nvPr>
        </p:nvPicPr>
        <p:blipFill>
          <a:blip r:embed="rId2"/>
          <a:stretch>
            <a:fillRect/>
          </a:stretch>
        </p:blipFill>
        <p:spPr>
          <a:xfrm>
            <a:off x="643467" y="661839"/>
            <a:ext cx="10905066" cy="5534321"/>
          </a:xfrm>
          <a:prstGeom prst="rect">
            <a:avLst/>
          </a:prstGeom>
        </p:spPr>
      </p:pic>
    </p:spTree>
    <p:extLst>
      <p:ext uri="{BB962C8B-B14F-4D97-AF65-F5344CB8AC3E}">
        <p14:creationId xmlns:p14="http://schemas.microsoft.com/office/powerpoint/2010/main" val="176927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82187-2E78-4241-ADED-E4C96D78FBC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C571B63-8344-4DD7-8CB9-A32CE56C7C91}"/>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071991A6-17FE-4718-BC8E-0D4C2B22036B}"/>
              </a:ext>
            </a:extLst>
          </p:cNvPr>
          <p:cNvPicPr>
            <a:picLocks noChangeAspect="1"/>
          </p:cNvPicPr>
          <p:nvPr/>
        </p:nvPicPr>
        <p:blipFill>
          <a:blip r:embed="rId2"/>
          <a:stretch>
            <a:fillRect/>
          </a:stretch>
        </p:blipFill>
        <p:spPr>
          <a:xfrm>
            <a:off x="762000" y="531164"/>
            <a:ext cx="10775950" cy="6193486"/>
          </a:xfrm>
          <a:prstGeom prst="rect">
            <a:avLst/>
          </a:prstGeom>
        </p:spPr>
      </p:pic>
      <p:pic>
        <p:nvPicPr>
          <p:cNvPr id="5" name="Picture 4">
            <a:extLst>
              <a:ext uri="{FF2B5EF4-FFF2-40B4-BE49-F238E27FC236}">
                <a16:creationId xmlns:a16="http://schemas.microsoft.com/office/drawing/2014/main" id="{D0796FB5-621F-4558-8AAF-4D30BCCD01AC}"/>
              </a:ext>
            </a:extLst>
          </p:cNvPr>
          <p:cNvPicPr>
            <a:picLocks noChangeAspect="1"/>
          </p:cNvPicPr>
          <p:nvPr/>
        </p:nvPicPr>
        <p:blipFill>
          <a:blip r:embed="rId3"/>
          <a:stretch>
            <a:fillRect/>
          </a:stretch>
        </p:blipFill>
        <p:spPr>
          <a:xfrm>
            <a:off x="447675" y="64294"/>
            <a:ext cx="11382375" cy="466725"/>
          </a:xfrm>
          <a:prstGeom prst="rect">
            <a:avLst/>
          </a:prstGeom>
        </p:spPr>
      </p:pic>
    </p:spTree>
    <p:extLst>
      <p:ext uri="{BB962C8B-B14F-4D97-AF65-F5344CB8AC3E}">
        <p14:creationId xmlns:p14="http://schemas.microsoft.com/office/powerpoint/2010/main" val="3333825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1F9BFC-A5A4-DD46-8191-A85C65549D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0624" t="10926" r="22189" b="8889"/>
          <a:stretch/>
        </p:blipFill>
        <p:spPr>
          <a:xfrm>
            <a:off x="1854200" y="-13371"/>
            <a:ext cx="8712200" cy="6871371"/>
          </a:xfrm>
          <a:prstGeom prst="rect">
            <a:avLst/>
          </a:prstGeom>
        </p:spPr>
      </p:pic>
    </p:spTree>
    <p:extLst>
      <p:ext uri="{BB962C8B-B14F-4D97-AF65-F5344CB8AC3E}">
        <p14:creationId xmlns:p14="http://schemas.microsoft.com/office/powerpoint/2010/main" val="3597974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7A451-3815-453A-A275-29EA8D61555F}"/>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020A953-754E-4399-A557-C7415398165D}"/>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C1A33C1B-7493-4D25-A005-ECB9DD288AC6}"/>
              </a:ext>
            </a:extLst>
          </p:cNvPr>
          <p:cNvPicPr>
            <a:picLocks noChangeAspect="1"/>
          </p:cNvPicPr>
          <p:nvPr/>
        </p:nvPicPr>
        <p:blipFill>
          <a:blip r:embed="rId3"/>
          <a:stretch>
            <a:fillRect/>
          </a:stretch>
        </p:blipFill>
        <p:spPr>
          <a:xfrm>
            <a:off x="690563" y="576262"/>
            <a:ext cx="10371138" cy="6069423"/>
          </a:xfrm>
          <a:prstGeom prst="rect">
            <a:avLst/>
          </a:prstGeom>
        </p:spPr>
      </p:pic>
      <p:pic>
        <p:nvPicPr>
          <p:cNvPr id="5" name="Picture 4">
            <a:extLst>
              <a:ext uri="{FF2B5EF4-FFF2-40B4-BE49-F238E27FC236}">
                <a16:creationId xmlns:a16="http://schemas.microsoft.com/office/drawing/2014/main" id="{DE462C9F-E5C4-4054-902A-9615E3BDEE18}"/>
              </a:ext>
            </a:extLst>
          </p:cNvPr>
          <p:cNvPicPr>
            <a:picLocks noChangeAspect="1"/>
          </p:cNvPicPr>
          <p:nvPr/>
        </p:nvPicPr>
        <p:blipFill>
          <a:blip r:embed="rId4"/>
          <a:stretch>
            <a:fillRect/>
          </a:stretch>
        </p:blipFill>
        <p:spPr>
          <a:xfrm>
            <a:off x="277812" y="109537"/>
            <a:ext cx="11382375" cy="466725"/>
          </a:xfrm>
          <a:prstGeom prst="rect">
            <a:avLst/>
          </a:prstGeom>
        </p:spPr>
      </p:pic>
    </p:spTree>
    <p:extLst>
      <p:ext uri="{BB962C8B-B14F-4D97-AF65-F5344CB8AC3E}">
        <p14:creationId xmlns:p14="http://schemas.microsoft.com/office/powerpoint/2010/main" val="576134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3F24-69CA-4B3A-A3A3-1C8C49AB7A44}"/>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22D3ECB2-0D3B-4A6F-BC96-46A80760759C}"/>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E6D96446-0047-43AB-8DE0-323D201ABD6C}"/>
              </a:ext>
            </a:extLst>
          </p:cNvPr>
          <p:cNvPicPr>
            <a:picLocks noChangeAspect="1"/>
          </p:cNvPicPr>
          <p:nvPr/>
        </p:nvPicPr>
        <p:blipFill>
          <a:blip r:embed="rId2"/>
          <a:stretch>
            <a:fillRect/>
          </a:stretch>
        </p:blipFill>
        <p:spPr>
          <a:xfrm>
            <a:off x="575467" y="265026"/>
            <a:ext cx="10869613" cy="6227849"/>
          </a:xfrm>
          <a:prstGeom prst="rect">
            <a:avLst/>
          </a:prstGeom>
        </p:spPr>
      </p:pic>
      <p:pic>
        <p:nvPicPr>
          <p:cNvPr id="5" name="Picture 4">
            <a:extLst>
              <a:ext uri="{FF2B5EF4-FFF2-40B4-BE49-F238E27FC236}">
                <a16:creationId xmlns:a16="http://schemas.microsoft.com/office/drawing/2014/main" id="{9B46B7A0-F0A9-43D5-B8F0-EB7342D52759}"/>
              </a:ext>
            </a:extLst>
          </p:cNvPr>
          <p:cNvPicPr>
            <a:picLocks noChangeAspect="1"/>
          </p:cNvPicPr>
          <p:nvPr/>
        </p:nvPicPr>
        <p:blipFill>
          <a:blip r:embed="rId3"/>
          <a:stretch>
            <a:fillRect/>
          </a:stretch>
        </p:blipFill>
        <p:spPr>
          <a:xfrm>
            <a:off x="319087" y="64294"/>
            <a:ext cx="11382375" cy="466725"/>
          </a:xfrm>
          <a:prstGeom prst="rect">
            <a:avLst/>
          </a:prstGeom>
        </p:spPr>
      </p:pic>
    </p:spTree>
    <p:extLst>
      <p:ext uri="{BB962C8B-B14F-4D97-AF65-F5344CB8AC3E}">
        <p14:creationId xmlns:p14="http://schemas.microsoft.com/office/powerpoint/2010/main" val="785530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DBEA1-C137-4D28-B3EE-144EA6FF8E68}"/>
              </a:ext>
            </a:extLst>
          </p:cNvPr>
          <p:cNvSpPr>
            <a:spLocks noGrp="1"/>
          </p:cNvSpPr>
          <p:nvPr>
            <p:ph type="title"/>
          </p:nvPr>
        </p:nvSpPr>
        <p:spPr>
          <a:xfrm>
            <a:off x="838200" y="365125"/>
            <a:ext cx="10515600" cy="1325563"/>
          </a:xfrm>
        </p:spPr>
        <p:txBody>
          <a:bodyPr/>
          <a:lstStyle/>
          <a:p>
            <a:endParaRPr lang="en-AU"/>
          </a:p>
        </p:txBody>
      </p:sp>
      <p:sp>
        <p:nvSpPr>
          <p:cNvPr id="3" name="Content Placeholder 2">
            <a:extLst>
              <a:ext uri="{FF2B5EF4-FFF2-40B4-BE49-F238E27FC236}">
                <a16:creationId xmlns:a16="http://schemas.microsoft.com/office/drawing/2014/main" id="{6AEFA641-5D07-463E-8139-A74D320EF943}"/>
              </a:ext>
            </a:extLst>
          </p:cNvPr>
          <p:cNvSpPr>
            <a:spLocks noGrp="1"/>
          </p:cNvSpPr>
          <p:nvPr>
            <p:ph idx="1"/>
          </p:nvPr>
        </p:nvSpPr>
        <p:spPr>
          <a:xfrm>
            <a:off x="838200" y="1825625"/>
            <a:ext cx="10515600" cy="4351338"/>
          </a:xfrm>
        </p:spPr>
        <p:txBody>
          <a:bodyPr/>
          <a:lstStyle/>
          <a:p>
            <a:endParaRPr lang="en-AU"/>
          </a:p>
        </p:txBody>
      </p:sp>
      <p:pic>
        <p:nvPicPr>
          <p:cNvPr id="5" name="Picture 4">
            <a:extLst>
              <a:ext uri="{FF2B5EF4-FFF2-40B4-BE49-F238E27FC236}">
                <a16:creationId xmlns:a16="http://schemas.microsoft.com/office/drawing/2014/main" id="{FDEF3872-0227-40D2-A091-13CC5CEB185E}"/>
              </a:ext>
            </a:extLst>
          </p:cNvPr>
          <p:cNvPicPr>
            <a:picLocks noChangeAspect="1"/>
          </p:cNvPicPr>
          <p:nvPr/>
        </p:nvPicPr>
        <p:blipFill>
          <a:blip r:embed="rId2"/>
          <a:stretch>
            <a:fillRect/>
          </a:stretch>
        </p:blipFill>
        <p:spPr>
          <a:xfrm>
            <a:off x="429274" y="0"/>
            <a:ext cx="11333452" cy="6858000"/>
          </a:xfrm>
          <a:prstGeom prst="rect">
            <a:avLst/>
          </a:prstGeom>
        </p:spPr>
      </p:pic>
    </p:spTree>
    <p:extLst>
      <p:ext uri="{BB962C8B-B14F-4D97-AF65-F5344CB8AC3E}">
        <p14:creationId xmlns:p14="http://schemas.microsoft.com/office/powerpoint/2010/main" val="1213179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1E232-9EBE-428D-BB57-FC5238295596}"/>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0C9CB81B-A0AC-486F-B27D-605CF2125193}"/>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E1C027EC-B53D-4344-AED0-CDAB31D7A9D4}"/>
              </a:ext>
            </a:extLst>
          </p:cNvPr>
          <p:cNvPicPr>
            <a:picLocks noChangeAspect="1"/>
          </p:cNvPicPr>
          <p:nvPr/>
        </p:nvPicPr>
        <p:blipFill>
          <a:blip r:embed="rId2"/>
          <a:stretch>
            <a:fillRect/>
          </a:stretch>
        </p:blipFill>
        <p:spPr>
          <a:xfrm>
            <a:off x="347662" y="76200"/>
            <a:ext cx="11496675" cy="6705600"/>
          </a:xfrm>
          <a:prstGeom prst="rect">
            <a:avLst/>
          </a:prstGeom>
        </p:spPr>
      </p:pic>
    </p:spTree>
    <p:extLst>
      <p:ext uri="{BB962C8B-B14F-4D97-AF65-F5344CB8AC3E}">
        <p14:creationId xmlns:p14="http://schemas.microsoft.com/office/powerpoint/2010/main" val="3237205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137F4-501F-4D3C-951B-2BD66B0E080D}"/>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FC1C64E1-B05A-4522-8D88-B12FCADE3FD4}"/>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DBE063F4-0E51-405F-A7EA-8ED765EE95E0}"/>
              </a:ext>
            </a:extLst>
          </p:cNvPr>
          <p:cNvPicPr>
            <a:picLocks noChangeAspect="1"/>
          </p:cNvPicPr>
          <p:nvPr/>
        </p:nvPicPr>
        <p:blipFill>
          <a:blip r:embed="rId2"/>
          <a:stretch>
            <a:fillRect/>
          </a:stretch>
        </p:blipFill>
        <p:spPr>
          <a:xfrm>
            <a:off x="404812" y="23812"/>
            <a:ext cx="11382375" cy="6810375"/>
          </a:xfrm>
          <a:prstGeom prst="rect">
            <a:avLst/>
          </a:prstGeom>
        </p:spPr>
      </p:pic>
    </p:spTree>
    <p:extLst>
      <p:ext uri="{BB962C8B-B14F-4D97-AF65-F5344CB8AC3E}">
        <p14:creationId xmlns:p14="http://schemas.microsoft.com/office/powerpoint/2010/main" val="3696117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773" y="1779146"/>
            <a:ext cx="10515600" cy="1325563"/>
          </a:xfrm>
        </p:spPr>
        <p:txBody>
          <a:bodyPr/>
          <a:lstStyle/>
          <a:p>
            <a:r>
              <a:rPr lang="en-US" altLang="zh-TW" dirty="0"/>
              <a:t>Shop Local new features</a:t>
            </a:r>
            <a:endParaRPr lang="en-US" dirty="0"/>
          </a:p>
        </p:txBody>
      </p:sp>
    </p:spTree>
    <p:extLst>
      <p:ext uri="{BB962C8B-B14F-4D97-AF65-F5344CB8AC3E}">
        <p14:creationId xmlns:p14="http://schemas.microsoft.com/office/powerpoint/2010/main" val="4185961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75" y="1088664"/>
            <a:ext cx="2990850" cy="3092811"/>
          </a:xfrm>
        </p:spPr>
        <p:txBody>
          <a:bodyPr>
            <a:normAutofit/>
          </a:bodyPr>
          <a:lstStyle/>
          <a:p>
            <a:r>
              <a:rPr lang="en-US" sz="3200" dirty="0"/>
              <a:t>Launched!</a:t>
            </a:r>
            <a:br>
              <a:rPr lang="en-US" sz="3200" dirty="0"/>
            </a:br>
            <a:r>
              <a:rPr lang="en-US" sz="3200" dirty="0"/>
              <a:t/>
            </a:r>
            <a:br>
              <a:rPr lang="en-US" sz="3200" dirty="0"/>
            </a:br>
            <a:r>
              <a:rPr lang="en-US" sz="3200" dirty="0"/>
              <a:t>More venue information on </a:t>
            </a:r>
            <a:r>
              <a:rPr lang="en-US" sz="3200" dirty="0" err="1"/>
              <a:t>ShopLocal</a:t>
            </a:r>
            <a:endParaRPr lang="en-US" sz="3200"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5977"/>
          <a:stretch/>
        </p:blipFill>
        <p:spPr>
          <a:xfrm>
            <a:off x="3629025" y="242743"/>
            <a:ext cx="7924800" cy="6363856"/>
          </a:xfrm>
        </p:spPr>
      </p:pic>
      <p:sp>
        <p:nvSpPr>
          <p:cNvPr id="6" name="Rectangle 5"/>
          <p:cNvSpPr/>
          <p:nvPr/>
        </p:nvSpPr>
        <p:spPr>
          <a:xfrm>
            <a:off x="8991600" y="1567368"/>
            <a:ext cx="2419350" cy="16097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6229350" y="3890963"/>
            <a:ext cx="2419350" cy="16097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3629025" y="1566863"/>
            <a:ext cx="2419350" cy="23241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334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a:t>Multi </a:t>
            </a:r>
            <a:r>
              <a:rPr lang="en-US" altLang="zh-TW" dirty="0" err="1"/>
              <a:t>ShopLocal</a:t>
            </a:r>
            <a:r>
              <a:rPr lang="en-US" altLang="zh-TW" dirty="0"/>
              <a:t> venues – Coming Soon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5569" y="1363711"/>
            <a:ext cx="7761931" cy="5299188"/>
          </a:xfrm>
        </p:spPr>
      </p:pic>
    </p:spTree>
    <p:extLst>
      <p:ext uri="{BB962C8B-B14F-4D97-AF65-F5344CB8AC3E}">
        <p14:creationId xmlns:p14="http://schemas.microsoft.com/office/powerpoint/2010/main" val="2767801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a:t>Store review function</a:t>
            </a:r>
            <a:r>
              <a:rPr lang="zh-TW" altLang="en-US" dirty="0"/>
              <a:t> </a:t>
            </a:r>
            <a:r>
              <a:rPr lang="en-US" altLang="zh-TW" dirty="0"/>
              <a:t>-</a:t>
            </a:r>
            <a:r>
              <a:rPr lang="zh-TW" altLang="en-US" dirty="0"/>
              <a:t> </a:t>
            </a:r>
            <a:r>
              <a:rPr lang="en-US" altLang="zh-TW" dirty="0"/>
              <a:t>Launched</a:t>
            </a:r>
            <a:endParaRPr lang="en-US" dirty="0"/>
          </a:p>
        </p:txBody>
      </p:sp>
      <p:pic>
        <p:nvPicPr>
          <p:cNvPr id="4" name="Picture 3"/>
          <p:cNvPicPr>
            <a:picLocks noChangeAspect="1"/>
          </p:cNvPicPr>
          <p:nvPr/>
        </p:nvPicPr>
        <p:blipFill rotWithShape="1">
          <a:blip r:embed="rId3"/>
          <a:srcRect l="13095" t="23862" r="8414" b="27037"/>
          <a:stretch/>
        </p:blipFill>
        <p:spPr>
          <a:xfrm>
            <a:off x="722085" y="1690688"/>
            <a:ext cx="10769601" cy="3789505"/>
          </a:xfrm>
          <a:prstGeom prst="rect">
            <a:avLst/>
          </a:prstGeom>
        </p:spPr>
      </p:pic>
      <p:sp>
        <p:nvSpPr>
          <p:cNvPr id="5" name="Rectangle 4"/>
          <p:cNvSpPr/>
          <p:nvPr/>
        </p:nvSpPr>
        <p:spPr>
          <a:xfrm>
            <a:off x="2310493" y="2219183"/>
            <a:ext cx="2043793" cy="2047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4"/>
          <a:srcRect l="14206" t="35150" r="58751" b="52434"/>
          <a:stretch/>
        </p:blipFill>
        <p:spPr>
          <a:xfrm>
            <a:off x="4460770" y="4075609"/>
            <a:ext cx="6642659" cy="17155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31681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for money package"/>
          <p:cNvPicPr>
            <a:picLocks noChangeAspect="1" noChangeArrowheads="1"/>
          </p:cNvPicPr>
          <p:nvPr/>
        </p:nvPicPr>
        <p:blipFill rotWithShape="1">
          <a:blip r:embed="rId2">
            <a:extLst>
              <a:ext uri="{28A0092B-C50C-407E-A947-70E740481C1C}">
                <a14:useLocalDpi xmlns:a14="http://schemas.microsoft.com/office/drawing/2010/main" val="0"/>
              </a:ext>
            </a:extLst>
          </a:blip>
          <a:srcRect t="10891" b="4235"/>
          <a:stretch/>
        </p:blipFill>
        <p:spPr bwMode="auto">
          <a:xfrm>
            <a:off x="0" y="0"/>
            <a:ext cx="12192000" cy="68884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71394" y="3444243"/>
            <a:ext cx="5760719" cy="2308324"/>
          </a:xfrm>
          <a:prstGeom prst="rect">
            <a:avLst/>
          </a:prstGeom>
          <a:noFill/>
        </p:spPr>
        <p:txBody>
          <a:bodyPr wrap="square" lIns="91394" tIns="45718" rIns="91394" bIns="4571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TOTAL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PACKAGE!</a:t>
            </a:r>
          </a:p>
        </p:txBody>
      </p:sp>
      <p:pic>
        <p:nvPicPr>
          <p:cNvPr id="3" name="Picture 2"/>
          <p:cNvPicPr>
            <a:picLocks noChangeAspect="1"/>
          </p:cNvPicPr>
          <p:nvPr/>
        </p:nvPicPr>
        <p:blipFill>
          <a:blip r:embed="rId3" cstate="print">
            <a:biLevel thresh="50000"/>
            <a:extLst>
              <a:ext uri="{28A0092B-C50C-407E-A947-70E740481C1C}">
                <a14:useLocalDpi xmlns:a14="http://schemas.microsoft.com/office/drawing/2010/main" val="0"/>
              </a:ext>
            </a:extLst>
          </a:blip>
          <a:stretch>
            <a:fillRect/>
          </a:stretch>
        </p:blipFill>
        <p:spPr>
          <a:xfrm>
            <a:off x="2402369" y="702859"/>
            <a:ext cx="6891443" cy="1283885"/>
          </a:xfrm>
          <a:prstGeom prst="rect">
            <a:avLst/>
          </a:prstGeom>
        </p:spPr>
      </p:pic>
    </p:spTree>
    <p:extLst>
      <p:ext uri="{BB962C8B-B14F-4D97-AF65-F5344CB8AC3E}">
        <p14:creationId xmlns:p14="http://schemas.microsoft.com/office/powerpoint/2010/main" val="34537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p:cNvCxnSpPr/>
          <p:nvPr/>
        </p:nvCxnSpPr>
        <p:spPr>
          <a:xfrm>
            <a:off x="1009650" y="666750"/>
            <a:ext cx="38100" cy="5334000"/>
          </a:xfrm>
          <a:prstGeom prst="line">
            <a:avLst/>
          </a:prstGeom>
          <a:ln w="1143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82350" y="666750"/>
            <a:ext cx="38100" cy="5334000"/>
          </a:xfrm>
          <a:prstGeom prst="line">
            <a:avLst/>
          </a:prstGeom>
          <a:ln w="1143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90600" y="6000750"/>
            <a:ext cx="10287000" cy="0"/>
          </a:xfrm>
          <a:prstGeom prst="line">
            <a:avLst/>
          </a:prstGeom>
          <a:ln w="1143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52500" y="666750"/>
            <a:ext cx="3124200" cy="0"/>
          </a:xfrm>
          <a:prstGeom prst="line">
            <a:avLst/>
          </a:prstGeom>
          <a:ln w="1143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115300" y="666750"/>
            <a:ext cx="3124200" cy="0"/>
          </a:xfrm>
          <a:prstGeom prst="line">
            <a:avLst/>
          </a:prstGeom>
          <a:ln w="114300"/>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034839" y="312808"/>
            <a:ext cx="4122322" cy="707884"/>
          </a:xfrm>
          <a:prstGeom prst="rect">
            <a:avLst/>
          </a:prstGeom>
        </p:spPr>
        <p:txBody>
          <a:bodyPr wrap="square" lIns="91284" tIns="45719" rIns="91284" bIns="45719">
            <a:spAutoFit/>
          </a:bodyPr>
          <a:lstStyle/>
          <a:p>
            <a:pPr marL="0" marR="0" lvl="0" indent="0" algn="ctr" defTabSz="912609" rtl="0" eaLnBrk="1" fontAlgn="base" latinLnBrk="0" hangingPunct="1">
              <a:lnSpc>
                <a:spcPct val="100000"/>
              </a:lnSpc>
              <a:spcBef>
                <a:spcPct val="0"/>
              </a:spcBef>
              <a:spcAft>
                <a:spcPct val="0"/>
              </a:spcAft>
              <a:buClrTx/>
              <a:buSzTx/>
              <a:buFontTx/>
              <a:buNone/>
              <a:tabLst/>
              <a:defRPr/>
            </a:pPr>
            <a:r>
              <a:rPr kumimoji="0" lang="en-US" sz="4000" b="1" i="0" u="none" strike="noStrike" kern="1200" cap="all" spc="0" normalizeH="0" baseline="0" noProof="0" dirty="0">
                <a:ln>
                  <a:noFill/>
                </a:ln>
                <a:solidFill>
                  <a:prstClr val="black"/>
                </a:solidFill>
                <a:effectLst/>
                <a:uLnTx/>
                <a:uFillTx/>
                <a:latin typeface="Avenir Book" charset="0"/>
                <a:ea typeface="Avenir Book" charset="0"/>
                <a:cs typeface="Avenir Book" charset="0"/>
                <a:sym typeface="Arial"/>
                <a:rtl val="0"/>
              </a:rPr>
              <a:t>Our company </a:t>
            </a:r>
          </a:p>
        </p:txBody>
      </p:sp>
      <p:sp>
        <p:nvSpPr>
          <p:cNvPr id="22" name="Rectangle 21"/>
          <p:cNvSpPr/>
          <p:nvPr/>
        </p:nvSpPr>
        <p:spPr>
          <a:xfrm>
            <a:off x="2562225" y="1524000"/>
            <a:ext cx="7105650" cy="1352550"/>
          </a:xfrm>
          <a:prstGeom prst="rect">
            <a:avLst/>
          </a:prstGeom>
          <a:solidFill>
            <a:srgbClr val="3FACC5">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2581274" y="3790951"/>
            <a:ext cx="7105650" cy="1352550"/>
          </a:xfrm>
          <a:prstGeom prst="rect">
            <a:avLst/>
          </a:prstGeom>
          <a:solidFill>
            <a:srgbClr val="3FACC5">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2543174" y="1907888"/>
            <a:ext cx="7105651" cy="523218"/>
          </a:xfrm>
          <a:prstGeom prst="rect">
            <a:avLst/>
          </a:prstGeom>
        </p:spPr>
        <p:txBody>
          <a:bodyPr wrap="square" lIns="91284" tIns="45719" rIns="91284" bIns="45719">
            <a:spAutoFit/>
          </a:bodyPr>
          <a:lstStyle/>
          <a:p>
            <a:pPr marL="0" marR="0" lvl="0" indent="0" algn="ctr" defTabSz="912609" rtl="0" eaLnBrk="1" fontAlgn="base" latinLnBrk="0" hangingPunct="1">
              <a:lnSpc>
                <a:spcPct val="100000"/>
              </a:lnSpc>
              <a:spcBef>
                <a:spcPct val="0"/>
              </a:spcBef>
              <a:spcAft>
                <a:spcPct val="0"/>
              </a:spcAft>
              <a:buClrTx/>
              <a:buSzTx/>
              <a:buFontTx/>
              <a:buNone/>
              <a:tabLst/>
              <a:defRPr/>
            </a:pPr>
            <a:r>
              <a:rPr kumimoji="0" lang="en-US" sz="2800" b="1" i="0" u="none" strike="noStrike" kern="1200" cap="all" spc="0" normalizeH="0" baseline="0" noProof="0" dirty="0">
                <a:ln>
                  <a:noFill/>
                </a:ln>
                <a:solidFill>
                  <a:prstClr val="black"/>
                </a:solidFill>
                <a:effectLst/>
                <a:uLnTx/>
                <a:uFillTx/>
                <a:latin typeface="Avenir Book" charset="0"/>
                <a:ea typeface="Avenir Book" charset="0"/>
                <a:cs typeface="Avenir Book" charset="0"/>
                <a:sym typeface="Arial"/>
                <a:rtl val="0"/>
              </a:rPr>
              <a:t>ONGOING IMPROVEMENTS</a:t>
            </a:r>
          </a:p>
        </p:txBody>
      </p:sp>
      <p:sp>
        <p:nvSpPr>
          <p:cNvPr id="27" name="Rectangle 26"/>
          <p:cNvSpPr/>
          <p:nvPr/>
        </p:nvSpPr>
        <p:spPr>
          <a:xfrm>
            <a:off x="2543174" y="4174839"/>
            <a:ext cx="7105651" cy="523218"/>
          </a:xfrm>
          <a:prstGeom prst="rect">
            <a:avLst/>
          </a:prstGeom>
        </p:spPr>
        <p:txBody>
          <a:bodyPr wrap="square" lIns="91284" tIns="45719" rIns="91284" bIns="45719">
            <a:spAutoFit/>
          </a:bodyPr>
          <a:lstStyle/>
          <a:p>
            <a:pPr marL="0" marR="0" lvl="0" indent="0" algn="ctr" defTabSz="912609" rtl="0" eaLnBrk="1" fontAlgn="base" latinLnBrk="0" hangingPunct="1">
              <a:lnSpc>
                <a:spcPct val="100000"/>
              </a:lnSpc>
              <a:spcBef>
                <a:spcPct val="0"/>
              </a:spcBef>
              <a:spcAft>
                <a:spcPct val="0"/>
              </a:spcAft>
              <a:buClrTx/>
              <a:buSzTx/>
              <a:buFontTx/>
              <a:buNone/>
              <a:tabLst/>
              <a:defRPr/>
            </a:pPr>
            <a:r>
              <a:rPr kumimoji="0" lang="en-US" sz="2800" b="1" i="0" u="none" strike="noStrike" kern="1200" cap="all" spc="0" normalizeH="0" baseline="0" noProof="0" dirty="0">
                <a:ln>
                  <a:noFill/>
                </a:ln>
                <a:solidFill>
                  <a:prstClr val="black"/>
                </a:solidFill>
                <a:effectLst/>
                <a:uLnTx/>
                <a:uFillTx/>
                <a:latin typeface="Avenir Book" charset="0"/>
                <a:ea typeface="Avenir Book" charset="0"/>
                <a:cs typeface="Avenir Book" charset="0"/>
                <a:sym typeface="Arial"/>
                <a:rtl val="0"/>
              </a:rPr>
              <a:t>Business building &amp; duplication</a:t>
            </a:r>
          </a:p>
        </p:txBody>
      </p:sp>
    </p:spTree>
    <p:extLst>
      <p:ext uri="{BB962C8B-B14F-4D97-AF65-F5344CB8AC3E}">
        <p14:creationId xmlns:p14="http://schemas.microsoft.com/office/powerpoint/2010/main" val="3336880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rea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97909" y="1490008"/>
            <a:ext cx="73152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t>Welcome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t>to Reality!</a:t>
            </a:r>
          </a:p>
        </p:txBody>
      </p:sp>
    </p:spTree>
    <p:extLst>
      <p:ext uri="{BB962C8B-B14F-4D97-AF65-F5344CB8AC3E}">
        <p14:creationId xmlns:p14="http://schemas.microsoft.com/office/powerpoint/2010/main" val="17234056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210531-0A91-47F6-A8AB-9F677247ECE1}"/>
              </a:ext>
            </a:extLst>
          </p:cNvPr>
          <p:cNvSpPr>
            <a:spLocks noGrp="1"/>
          </p:cNvSpPr>
          <p:nvPr>
            <p:ph idx="1"/>
          </p:nvPr>
        </p:nvSpPr>
        <p:spPr>
          <a:xfrm>
            <a:off x="838200" y="1216025"/>
            <a:ext cx="10515600" cy="4351338"/>
          </a:xfrm>
        </p:spPr>
        <p:txBody>
          <a:bodyPr/>
          <a:lstStyle/>
          <a:p>
            <a:pPr marL="0" indent="0" algn="ctr">
              <a:buNone/>
            </a:pPr>
            <a:r>
              <a:rPr lang="en-AU" sz="7200" dirty="0"/>
              <a:t>We are in </a:t>
            </a:r>
          </a:p>
          <a:p>
            <a:pPr marL="0" indent="0" algn="ctr">
              <a:buNone/>
            </a:pPr>
            <a:r>
              <a:rPr lang="en-AU" sz="18000" dirty="0"/>
              <a:t>the News!!</a:t>
            </a:r>
          </a:p>
        </p:txBody>
      </p:sp>
    </p:spTree>
    <p:extLst>
      <p:ext uri="{BB962C8B-B14F-4D97-AF65-F5344CB8AC3E}">
        <p14:creationId xmlns:p14="http://schemas.microsoft.com/office/powerpoint/2010/main" val="2973785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431AA-E880-4967-A8BA-4C37FF99BF68}"/>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210945BA-B0F2-449B-8801-0DAA14BABA99}"/>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61FF23FF-1DF3-4954-99C9-4A0DAC1A2CC0}"/>
              </a:ext>
            </a:extLst>
          </p:cNvPr>
          <p:cNvPicPr>
            <a:picLocks noChangeAspect="1"/>
          </p:cNvPicPr>
          <p:nvPr/>
        </p:nvPicPr>
        <p:blipFill rotWithShape="1">
          <a:blip r:embed="rId2"/>
          <a:srcRect t="14706" r="32292" b="23704"/>
          <a:stretch/>
        </p:blipFill>
        <p:spPr>
          <a:xfrm>
            <a:off x="64625" y="0"/>
            <a:ext cx="12062750" cy="6858000"/>
          </a:xfrm>
          <a:prstGeom prst="rect">
            <a:avLst/>
          </a:prstGeom>
        </p:spPr>
      </p:pic>
    </p:spTree>
    <p:extLst>
      <p:ext uri="{BB962C8B-B14F-4D97-AF65-F5344CB8AC3E}">
        <p14:creationId xmlns:p14="http://schemas.microsoft.com/office/powerpoint/2010/main" val="1110151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F90C7F2-7F44-4D9E-90F4-5FC0F90FE958}"/>
              </a:ext>
            </a:extLst>
          </p:cNvPr>
          <p:cNvSpPr>
            <a:spLocks noGrp="1"/>
          </p:cNvSpPr>
          <p:nvPr>
            <p:ph type="title"/>
          </p:nvPr>
        </p:nvSpPr>
        <p:spPr>
          <a:xfrm>
            <a:off x="490537" y="660400"/>
            <a:ext cx="11210925" cy="1248603"/>
          </a:xfrm>
        </p:spPr>
        <p:txBody>
          <a:bodyPr vert="horz" lIns="91440" tIns="45720" rIns="91440" bIns="45720" rtlCol="0" anchor="ctr">
            <a:normAutofit/>
          </a:bodyPr>
          <a:lstStyle/>
          <a:p>
            <a:pPr algn="ctr"/>
            <a:r>
              <a:rPr lang="en-AU" sz="3200" b="1" dirty="0">
                <a:solidFill>
                  <a:schemeClr val="bg1"/>
                </a:solidFill>
              </a:rPr>
              <a:t>Entrepreneur.com Lauds Shopping Annuity as a Top Business Model</a:t>
            </a:r>
            <a:br>
              <a:rPr lang="en-AU" sz="3200" b="1" dirty="0">
                <a:solidFill>
                  <a:schemeClr val="bg1"/>
                </a:solidFill>
              </a:rPr>
            </a:br>
            <a:endParaRPr lang="en-US" sz="3200" kern="1200" dirty="0">
              <a:solidFill>
                <a:schemeClr val="bg1"/>
              </a:solidFill>
            </a:endParaRPr>
          </a:p>
        </p:txBody>
      </p:sp>
      <p:pic>
        <p:nvPicPr>
          <p:cNvPr id="15" name="Content Placeholder 3" descr="A screenshot of a cell phone&#10;&#10;Description generated with very high confidence">
            <a:extLst>
              <a:ext uri="{FF2B5EF4-FFF2-40B4-BE49-F238E27FC236}">
                <a16:creationId xmlns:a16="http://schemas.microsoft.com/office/drawing/2014/main" id="{1AFAD2F9-5AA0-409E-B755-20364650A804}"/>
              </a:ext>
            </a:extLst>
          </p:cNvPr>
          <p:cNvPicPr>
            <a:picLocks noGrp="1" noChangeAspect="1"/>
          </p:cNvPicPr>
          <p:nvPr>
            <p:ph idx="1"/>
          </p:nvPr>
        </p:nvPicPr>
        <p:blipFill rotWithShape="1">
          <a:blip r:embed="rId2"/>
          <a:srcRect l="19731" t="14789" r="18333" b="7792"/>
          <a:stretch/>
        </p:blipFill>
        <p:spPr>
          <a:xfrm>
            <a:off x="785894" y="1803401"/>
            <a:ext cx="6480012" cy="4394199"/>
          </a:xfrm>
          <a:prstGeom prst="rect">
            <a:avLst/>
          </a:prstGeom>
        </p:spPr>
      </p:pic>
      <p:sp>
        <p:nvSpPr>
          <p:cNvPr id="5" name="Rectangle 4">
            <a:extLst>
              <a:ext uri="{FF2B5EF4-FFF2-40B4-BE49-F238E27FC236}">
                <a16:creationId xmlns:a16="http://schemas.microsoft.com/office/drawing/2014/main" id="{0037B669-5CB0-4009-AC63-5F7272CD94D5}"/>
              </a:ext>
            </a:extLst>
          </p:cNvPr>
          <p:cNvSpPr/>
          <p:nvPr/>
        </p:nvSpPr>
        <p:spPr>
          <a:xfrm>
            <a:off x="7450931" y="1803401"/>
            <a:ext cx="4495800"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Entrepreneur.com is recommending the Shopping Annuity</a:t>
            </a:r>
            <a:r>
              <a:rPr kumimoji="0" lang="en-AU" sz="1800" b="0" i="0" u="none" strike="noStrike" kern="1200" cap="none" spc="0" normalizeH="0" baseline="30000" noProof="0" dirty="0">
                <a:ln>
                  <a:noFill/>
                </a:ln>
                <a:solidFill>
                  <a:prstClr val="white"/>
                </a:solidFill>
                <a:effectLst/>
                <a:uLnTx/>
                <a:uFillTx/>
                <a:latin typeface="Arial" panose="020B0604020202020204" pitchFamily="34" charset="0"/>
                <a:ea typeface="+mn-ea"/>
                <a:cs typeface="+mn-cs"/>
              </a:rPr>
              <a:t>®</a:t>
            </a:r>
            <a:r>
              <a:rPr kumimoji="0" lang="en-AU"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and its home in the UnFranchise®Business as a top model for success for those who want to own their own business.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 “</a:t>
            </a:r>
            <a:r>
              <a:rPr kumimoji="0" lang="en-AU"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4 Effective Business Models That Built Billion-Dollar Companies</a:t>
            </a:r>
            <a:r>
              <a:rPr kumimoji="0" lang="en-AU"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entrepreneur.com lists the Shopping Annuity as a business model “worth studying in the context of today’s marketplace,” and says that JR’s vision for it “might just revolutionize the way e-commerce works.”</a:t>
            </a:r>
          </a:p>
        </p:txBody>
      </p:sp>
    </p:spTree>
    <p:extLst>
      <p:ext uri="{BB962C8B-B14F-4D97-AF65-F5344CB8AC3E}">
        <p14:creationId xmlns:p14="http://schemas.microsoft.com/office/powerpoint/2010/main" val="214053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may contain: 1 person">
            <a:extLst>
              <a:ext uri="{FF2B5EF4-FFF2-40B4-BE49-F238E27FC236}">
                <a16:creationId xmlns:a16="http://schemas.microsoft.com/office/drawing/2014/main" id="{2873D28B-F124-420D-AC56-C93DC89A5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128" y="1320800"/>
            <a:ext cx="7427671" cy="163879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ABC599A-94D7-433A-ADC3-CFEED0F20297}"/>
              </a:ext>
            </a:extLst>
          </p:cNvPr>
          <p:cNvSpPr/>
          <p:nvPr/>
        </p:nvSpPr>
        <p:spPr>
          <a:xfrm>
            <a:off x="8001000" y="1320800"/>
            <a:ext cx="3975100" cy="480131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The newspaper also interviewed Chairman and CEO JR </a:t>
            </a:r>
            <a:r>
              <a:rPr kumimoji="0" lang="en-AU" sz="18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mn-cs"/>
              </a:rPr>
              <a:t>Ridinger</a:t>
            </a:r>
            <a:r>
              <a:rPr kumimoji="0" lang="en-AU" sz="1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 for “</a:t>
            </a:r>
            <a:r>
              <a:rPr kumimoji="0" lang="en-AU" sz="1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hlinkClick r:id="rId4"/>
              </a:rPr>
              <a:t>Market America Turns 26</a:t>
            </a:r>
            <a:r>
              <a:rPr kumimoji="0" lang="en-AU" sz="1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 which begins with the energetic excitement of the Market America | SHOP.COM International Convention each fall. The article goes on to describe the rise of Market America | SHOP.COM from its humble 1992 start in Greensboro to its current position as a powerhouse company whose thousands of entrepreneurs retail products across the globe; SHOP.COM, the article says, “has a web presence that holds a significant percentage of worldwide online sales.”</a:t>
            </a: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140D052-B3EB-4096-AC46-F3946FD6BAE0}"/>
              </a:ext>
            </a:extLst>
          </p:cNvPr>
          <p:cNvSpPr txBox="1"/>
          <p:nvPr/>
        </p:nvSpPr>
        <p:spPr>
          <a:xfrm>
            <a:off x="0" y="330200"/>
            <a:ext cx="12192000" cy="584775"/>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prstClr val="black"/>
                </a:solidFill>
                <a:effectLst/>
                <a:uLnTx/>
                <a:uFillTx/>
                <a:latin typeface="Calibri" panose="020F0502020204030204"/>
                <a:ea typeface="+mn-ea"/>
                <a:cs typeface="+mn-cs"/>
              </a:rPr>
              <a:t>Market America | SHOP.COM Featured in Greensboro News &amp; Record</a:t>
            </a:r>
            <a:endParaRPr kumimoji="0" lang="en-AU"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236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descr="A screenshot of a cell phone&#10;&#10;Description generated with very high confidence">
            <a:extLst>
              <a:ext uri="{FF2B5EF4-FFF2-40B4-BE49-F238E27FC236}">
                <a16:creationId xmlns:a16="http://schemas.microsoft.com/office/drawing/2014/main" id="{4FD51FE5-DA39-471F-80E2-6527EBE3A991}"/>
              </a:ext>
            </a:extLst>
          </p:cNvPr>
          <p:cNvPicPr>
            <a:picLocks noGrp="1" noChangeAspect="1"/>
          </p:cNvPicPr>
          <p:nvPr>
            <p:ph idx="1"/>
          </p:nvPr>
        </p:nvPicPr>
        <p:blipFill rotWithShape="1">
          <a:blip r:embed="rId2"/>
          <a:srcRect t="3846"/>
          <a:stretch/>
        </p:blipFill>
        <p:spPr>
          <a:xfrm>
            <a:off x="20" y="10"/>
            <a:ext cx="12191980" cy="6857990"/>
          </a:xfrm>
          <a:prstGeom prst="rect">
            <a:avLst/>
          </a:prstGeom>
        </p:spPr>
      </p:pic>
    </p:spTree>
    <p:extLst>
      <p:ext uri="{BB962C8B-B14F-4D97-AF65-F5344CB8AC3E}">
        <p14:creationId xmlns:p14="http://schemas.microsoft.com/office/powerpoint/2010/main" val="1778922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
        <p:cNvGrpSpPr/>
        <p:nvPr/>
      </p:nvGrpSpPr>
      <p:grpSpPr>
        <a:xfrm>
          <a:off x="0" y="0"/>
          <a:ext cx="0" cy="0"/>
          <a:chOff x="0" y="0"/>
          <a:chExt cx="0" cy="0"/>
        </a:xfrm>
      </p:grpSpPr>
      <p:sp>
        <p:nvSpPr>
          <p:cNvPr id="5" name="TextBox 4"/>
          <p:cNvSpPr txBox="1"/>
          <p:nvPr/>
        </p:nvSpPr>
        <p:spPr>
          <a:xfrm>
            <a:off x="1532795" y="1222935"/>
            <a:ext cx="5900852" cy="523220"/>
          </a:xfrm>
          <a:prstGeom prst="rect">
            <a:avLst/>
          </a:prstGeom>
          <a:noFill/>
        </p:spPr>
        <p:txBody>
          <a:bodyPr wrap="square" lIns="91394" tIns="45718" rIns="91394" bIns="45718" rtlCol="0">
            <a:spAutoFit/>
          </a:bodyPr>
          <a:lstStyle/>
          <a:p>
            <a:pPr marL="0" marR="0" lvl="0" indent="0" algn="l" defTabSz="60920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entury Gothic"/>
                <a:ea typeface="+mn-ea"/>
                <a:cs typeface="Century Gothic"/>
              </a:rPr>
              <a:t>In the news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9424" y="559671"/>
            <a:ext cx="7693152" cy="713232"/>
          </a:xfrm>
          <a:prstGeom prst="rect">
            <a:avLst/>
          </a:prstGeom>
        </p:spPr>
      </p:pic>
      <p:cxnSp>
        <p:nvCxnSpPr>
          <p:cNvPr id="7" name="Straight Connector 6"/>
          <p:cNvCxnSpPr/>
          <p:nvPr/>
        </p:nvCxnSpPr>
        <p:spPr>
          <a:xfrm>
            <a:off x="1638300" y="515855"/>
            <a:ext cx="8686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638300" y="1288459"/>
            <a:ext cx="8686800" cy="0"/>
          </a:xfrm>
          <a:prstGeom prst="line">
            <a:avLst/>
          </a:prstGeom>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12940" y="1260655"/>
            <a:ext cx="1072105" cy="1148769"/>
          </a:xfrm>
          <a:prstGeom prst="rect">
            <a:avLst/>
          </a:prstGeom>
        </p:spPr>
      </p:pic>
      <p:pic>
        <p:nvPicPr>
          <p:cNvPr id="35" name="Picture 3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986881" y="1517236"/>
            <a:ext cx="1926027" cy="713447"/>
          </a:xfrm>
          <a:prstGeom prst="rect">
            <a:avLst/>
          </a:prstGeom>
          <a:solidFill>
            <a:schemeClr val="bg1"/>
          </a:solidFill>
        </p:spPr>
      </p:pic>
      <p:pic>
        <p:nvPicPr>
          <p:cNvPr id="36" name="Picture 12"/>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a:off x="375137" y="2391160"/>
            <a:ext cx="3893939" cy="2695589"/>
          </a:xfrm>
          <a:prstGeom prst="rect">
            <a:avLst/>
          </a:prstGeom>
          <a:noFill/>
          <a:ln w="9525">
            <a:noFill/>
            <a:miter lim="800000"/>
            <a:headEnd/>
            <a:tailEnd/>
          </a:ln>
        </p:spPr>
      </p:pic>
      <p:pic>
        <p:nvPicPr>
          <p:cNvPr id="37"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72738" y="2391160"/>
            <a:ext cx="2900521" cy="2695589"/>
          </a:xfrm>
          <a:prstGeom prst="rect">
            <a:avLst/>
          </a:prstGeom>
          <a:noFill/>
          <a:ln w="9525">
            <a:noFill/>
            <a:miter lim="800000"/>
            <a:headEnd/>
            <a:tailEnd/>
          </a:ln>
        </p:spPr>
      </p:pic>
      <p:pic>
        <p:nvPicPr>
          <p:cNvPr id="38" name="Picture 37"/>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376485" y="2391160"/>
            <a:ext cx="2168793" cy="2695589"/>
          </a:xfrm>
          <a:prstGeom prst="rect">
            <a:avLst/>
          </a:prstGeom>
        </p:spPr>
      </p:pic>
      <p:pic>
        <p:nvPicPr>
          <p:cNvPr id="39" name="Picture 38"/>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9648505" y="2391157"/>
            <a:ext cx="2168793" cy="2708387"/>
          </a:xfrm>
          <a:prstGeom prst="rect">
            <a:avLst/>
          </a:prstGeom>
        </p:spPr>
      </p:pic>
      <p:pic>
        <p:nvPicPr>
          <p:cNvPr id="40" name="image23.png" descr="T:\Motives\Press\Press 2014\2014MotivesPress\4 21 14 Motives NY Magazine-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52677" y="4544063"/>
            <a:ext cx="2176272" cy="2819263"/>
          </a:xfrm>
          <a:prstGeom prst="rect">
            <a:avLst/>
          </a:prstGeom>
          <a:ln w="12700">
            <a:miter lim="400000"/>
          </a:ln>
        </p:spPr>
      </p:pic>
      <p:pic>
        <p:nvPicPr>
          <p:cNvPr id="41" name="image21.jpeg" descr="Screen Shot 2012-05-29 at 7.19.30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47279" y="4456457"/>
            <a:ext cx="2176272" cy="3001747"/>
          </a:xfrm>
          <a:prstGeom prst="rect">
            <a:avLst/>
          </a:prstGeom>
          <a:ln w="12700">
            <a:miter lim="400000"/>
          </a:ln>
        </p:spPr>
      </p:pic>
      <p:pic>
        <p:nvPicPr>
          <p:cNvPr id="42" name="image22.png" descr="T:\Motives\Press\Press 2014\2014MotivesPress\5 1 14 La La Shimmers Instyle-1.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41879" y="4439836"/>
            <a:ext cx="2176272" cy="3027857"/>
          </a:xfrm>
          <a:prstGeom prst="rect">
            <a:avLst/>
          </a:prstGeom>
          <a:ln w="12700">
            <a:miter lim="400000"/>
          </a:ln>
        </p:spPr>
      </p:pic>
      <p:pic>
        <p:nvPicPr>
          <p:cNvPr id="43" name="image24.png"/>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2736480" y="4478838"/>
            <a:ext cx="2176272" cy="3202799"/>
          </a:xfrm>
          <a:prstGeom prst="rect">
            <a:avLst/>
          </a:prstGeom>
          <a:ln w="12700">
            <a:miter lim="400000"/>
          </a:ln>
        </p:spPr>
      </p:pic>
      <p:pic>
        <p:nvPicPr>
          <p:cNvPr id="44" name="image17.png" descr="Univision.png"/>
          <p:cNvPicPr/>
          <p:nvPr/>
        </p:nvPicPr>
        <p:blipFill>
          <a:blip r:embed="rId13">
            <a:extLst>
              <a:ext uri="{28A0092B-C50C-407E-A947-70E740481C1C}">
                <a14:useLocalDpi xmlns:a14="http://schemas.microsoft.com/office/drawing/2010/main" val="0"/>
              </a:ext>
            </a:extLst>
          </a:blip>
          <a:stretch>
            <a:fillRect/>
          </a:stretch>
        </p:blipFill>
        <p:spPr>
          <a:xfrm>
            <a:off x="2370907" y="1795437"/>
            <a:ext cx="2386655" cy="448619"/>
          </a:xfrm>
          <a:prstGeom prst="rect">
            <a:avLst/>
          </a:prstGeom>
          <a:ln w="12700">
            <a:miter lim="400000"/>
          </a:ln>
        </p:spPr>
      </p:pic>
      <p:pic>
        <p:nvPicPr>
          <p:cNvPr id="45" name="image18.png" descr="HuffPostLogo.psd"/>
          <p:cNvPicPr/>
          <p:nvPr/>
        </p:nvPicPr>
        <p:blipFill>
          <a:blip r:embed="rId14">
            <a:extLst>
              <a:ext uri="{28A0092B-C50C-407E-A947-70E740481C1C}">
                <a14:useLocalDpi xmlns:a14="http://schemas.microsoft.com/office/drawing/2010/main" val="0"/>
              </a:ext>
            </a:extLst>
          </a:blip>
          <a:stretch>
            <a:fillRect/>
          </a:stretch>
        </p:blipFill>
        <p:spPr>
          <a:xfrm>
            <a:off x="8078843" y="1536311"/>
            <a:ext cx="2247664" cy="675268"/>
          </a:xfrm>
          <a:prstGeom prst="rect">
            <a:avLst/>
          </a:prstGeom>
          <a:ln w="12700">
            <a:solidFill>
              <a:srgbClr val="FF0000"/>
            </a:solidFill>
          </a:ln>
        </p:spPr>
      </p:pic>
      <p:pic>
        <p:nvPicPr>
          <p:cNvPr id="46" name="image19.png" descr="Screen shot 2012-07-24 at 2.27.45 PM.png"/>
          <p:cNvPicPr/>
          <p:nvPr/>
        </p:nvPicPr>
        <p:blipFill>
          <a:blip r:embed="rId15">
            <a:extLst>
              <a:ext uri="{28A0092B-C50C-407E-A947-70E740481C1C}">
                <a14:useLocalDpi xmlns:a14="http://schemas.microsoft.com/office/drawing/2010/main" val="0"/>
              </a:ext>
            </a:extLst>
          </a:blip>
          <a:stretch>
            <a:fillRect/>
          </a:stretch>
        </p:blipFill>
        <p:spPr>
          <a:xfrm>
            <a:off x="10420341" y="1517221"/>
            <a:ext cx="1643699" cy="750387"/>
          </a:xfrm>
          <a:prstGeom prst="rect">
            <a:avLst/>
          </a:prstGeom>
          <a:ln w="12700">
            <a:miter lim="400000"/>
          </a:ln>
        </p:spPr>
      </p:pic>
      <p:pic>
        <p:nvPicPr>
          <p:cNvPr id="47" name="image21.png" descr="Motives Elle Oct 2013-1.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8591" y="4509064"/>
            <a:ext cx="2176272" cy="2826325"/>
          </a:xfrm>
          <a:prstGeom prst="rect">
            <a:avLst/>
          </a:prstGeom>
          <a:ln w="12700">
            <a:miter lim="400000"/>
          </a:ln>
        </p:spPr>
      </p:pic>
    </p:spTree>
    <p:extLst>
      <p:ext uri="{BB962C8B-B14F-4D97-AF65-F5344CB8AC3E}">
        <p14:creationId xmlns:p14="http://schemas.microsoft.com/office/powerpoint/2010/main" val="153811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animEffect transition="in" filter="fade">
                                      <p:cBhvr>
                                        <p:cTn id="21" dur="500"/>
                                        <p:tgtEl>
                                          <p:spTgt spid="4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p:cTn id="25" dur="500" fill="hold"/>
                                        <p:tgtEl>
                                          <p:spTgt spid="44"/>
                                        </p:tgtEl>
                                        <p:attrNameLst>
                                          <p:attrName>ppt_w</p:attrName>
                                        </p:attrNameLst>
                                      </p:cBhvr>
                                      <p:tavLst>
                                        <p:tav tm="0">
                                          <p:val>
                                            <p:fltVal val="0"/>
                                          </p:val>
                                        </p:tav>
                                        <p:tav tm="100000">
                                          <p:val>
                                            <p:strVal val="#ppt_w"/>
                                          </p:val>
                                        </p:tav>
                                      </p:tavLst>
                                    </p:anim>
                                    <p:anim calcmode="lin" valueType="num">
                                      <p:cBhvr>
                                        <p:cTn id="26" dur="500" fill="hold"/>
                                        <p:tgtEl>
                                          <p:spTgt spid="44"/>
                                        </p:tgtEl>
                                        <p:attrNameLst>
                                          <p:attrName>ppt_h</p:attrName>
                                        </p:attrNameLst>
                                      </p:cBhvr>
                                      <p:tavLst>
                                        <p:tav tm="0">
                                          <p:val>
                                            <p:fltVal val="0"/>
                                          </p:val>
                                        </p:tav>
                                        <p:tav tm="100000">
                                          <p:val>
                                            <p:strVal val="#ppt_h"/>
                                          </p:val>
                                        </p:tav>
                                      </p:tavLst>
                                    </p:anim>
                                    <p:animEffect transition="in" filter="fade">
                                      <p:cBhvr>
                                        <p:cTn id="27" dur="500"/>
                                        <p:tgtEl>
                                          <p:spTgt spid="44"/>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p:cTn id="31" dur="500" fill="hold"/>
                                        <p:tgtEl>
                                          <p:spTgt spid="46"/>
                                        </p:tgtEl>
                                        <p:attrNameLst>
                                          <p:attrName>ppt_w</p:attrName>
                                        </p:attrNameLst>
                                      </p:cBhvr>
                                      <p:tavLst>
                                        <p:tav tm="0">
                                          <p:val>
                                            <p:fltVal val="0"/>
                                          </p:val>
                                        </p:tav>
                                        <p:tav tm="100000">
                                          <p:val>
                                            <p:strVal val="#ppt_w"/>
                                          </p:val>
                                        </p:tav>
                                      </p:tavLst>
                                    </p:anim>
                                    <p:anim calcmode="lin" valueType="num">
                                      <p:cBhvr>
                                        <p:cTn id="32" dur="500" fill="hold"/>
                                        <p:tgtEl>
                                          <p:spTgt spid="46"/>
                                        </p:tgtEl>
                                        <p:attrNameLst>
                                          <p:attrName>ppt_h</p:attrName>
                                        </p:attrNameLst>
                                      </p:cBhvr>
                                      <p:tavLst>
                                        <p:tav tm="0">
                                          <p:val>
                                            <p:fltVal val="0"/>
                                          </p:val>
                                        </p:tav>
                                        <p:tav tm="100000">
                                          <p:val>
                                            <p:strVal val="#ppt_h"/>
                                          </p:val>
                                        </p:tav>
                                      </p:tavLst>
                                    </p:anim>
                                    <p:animEffect transition="in" filter="fade">
                                      <p:cBhvr>
                                        <p:cTn id="33" dur="500"/>
                                        <p:tgtEl>
                                          <p:spTgt spid="46"/>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ppt_w</p:attrName>
                                        </p:attrNameLst>
                                      </p:cBhvr>
                                      <p:tavLst>
                                        <p:tav tm="0">
                                          <p:val>
                                            <p:fltVal val="0"/>
                                          </p:val>
                                        </p:tav>
                                        <p:tav tm="100000">
                                          <p:val>
                                            <p:strVal val="#ppt_w"/>
                                          </p:val>
                                        </p:tav>
                                      </p:tavLst>
                                    </p:anim>
                                    <p:anim calcmode="lin" valueType="num">
                                      <p:cBhvr>
                                        <p:cTn id="44" dur="500" fill="hold"/>
                                        <p:tgtEl>
                                          <p:spTgt spid="37"/>
                                        </p:tgtEl>
                                        <p:attrNameLst>
                                          <p:attrName>ppt_h</p:attrName>
                                        </p:attrNameLst>
                                      </p:cBhvr>
                                      <p:tavLst>
                                        <p:tav tm="0">
                                          <p:val>
                                            <p:fltVal val="0"/>
                                          </p:val>
                                        </p:tav>
                                        <p:tav tm="100000">
                                          <p:val>
                                            <p:strVal val="#ppt_h"/>
                                          </p:val>
                                        </p:tav>
                                      </p:tavLst>
                                    </p:anim>
                                    <p:animEffect transition="in" filter="fade">
                                      <p:cBhvr>
                                        <p:cTn id="45" dur="500"/>
                                        <p:tgtEl>
                                          <p:spTgt spid="37"/>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p:cTn id="49" dur="500" fill="hold"/>
                                        <p:tgtEl>
                                          <p:spTgt spid="38"/>
                                        </p:tgtEl>
                                        <p:attrNameLst>
                                          <p:attrName>ppt_w</p:attrName>
                                        </p:attrNameLst>
                                      </p:cBhvr>
                                      <p:tavLst>
                                        <p:tav tm="0">
                                          <p:val>
                                            <p:fltVal val="0"/>
                                          </p:val>
                                        </p:tav>
                                        <p:tav tm="100000">
                                          <p:val>
                                            <p:strVal val="#ppt_w"/>
                                          </p:val>
                                        </p:tav>
                                      </p:tavLst>
                                    </p:anim>
                                    <p:anim calcmode="lin" valueType="num">
                                      <p:cBhvr>
                                        <p:cTn id="50" dur="500" fill="hold"/>
                                        <p:tgtEl>
                                          <p:spTgt spid="38"/>
                                        </p:tgtEl>
                                        <p:attrNameLst>
                                          <p:attrName>ppt_h</p:attrName>
                                        </p:attrNameLst>
                                      </p:cBhvr>
                                      <p:tavLst>
                                        <p:tav tm="0">
                                          <p:val>
                                            <p:fltVal val="0"/>
                                          </p:val>
                                        </p:tav>
                                        <p:tav tm="100000">
                                          <p:val>
                                            <p:strVal val="#ppt_h"/>
                                          </p:val>
                                        </p:tav>
                                      </p:tavLst>
                                    </p:anim>
                                    <p:animEffect transition="in" filter="fade">
                                      <p:cBhvr>
                                        <p:cTn id="51" dur="500"/>
                                        <p:tgtEl>
                                          <p:spTgt spid="38"/>
                                        </p:tgtEl>
                                      </p:cBhvr>
                                    </p:animEffect>
                                  </p:childTnLst>
                                </p:cTn>
                              </p:par>
                            </p:childTnLst>
                          </p:cTn>
                        </p:par>
                        <p:par>
                          <p:cTn id="52" fill="hold">
                            <p:stCondLst>
                              <p:cond delay="4000"/>
                            </p:stCondLst>
                            <p:childTnLst>
                              <p:par>
                                <p:cTn id="53" presetID="53" presetClass="entr" presetSubtype="16" fill="hold" nodeType="after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p:cTn id="55" dur="500" fill="hold"/>
                                        <p:tgtEl>
                                          <p:spTgt spid="39"/>
                                        </p:tgtEl>
                                        <p:attrNameLst>
                                          <p:attrName>ppt_w</p:attrName>
                                        </p:attrNameLst>
                                      </p:cBhvr>
                                      <p:tavLst>
                                        <p:tav tm="0">
                                          <p:val>
                                            <p:fltVal val="0"/>
                                          </p:val>
                                        </p:tav>
                                        <p:tav tm="100000">
                                          <p:val>
                                            <p:strVal val="#ppt_w"/>
                                          </p:val>
                                        </p:tav>
                                      </p:tavLst>
                                    </p:anim>
                                    <p:anim calcmode="lin" valueType="num">
                                      <p:cBhvr>
                                        <p:cTn id="56" dur="500" fill="hold"/>
                                        <p:tgtEl>
                                          <p:spTgt spid="39"/>
                                        </p:tgtEl>
                                        <p:attrNameLst>
                                          <p:attrName>ppt_h</p:attrName>
                                        </p:attrNameLst>
                                      </p:cBhvr>
                                      <p:tavLst>
                                        <p:tav tm="0">
                                          <p:val>
                                            <p:fltVal val="0"/>
                                          </p:val>
                                        </p:tav>
                                        <p:tav tm="100000">
                                          <p:val>
                                            <p:strVal val="#ppt_h"/>
                                          </p:val>
                                        </p:tav>
                                      </p:tavLst>
                                    </p:anim>
                                    <p:animEffect transition="in" filter="fade">
                                      <p:cBhvr>
                                        <p:cTn id="57" dur="500"/>
                                        <p:tgtEl>
                                          <p:spTgt spid="39"/>
                                        </p:tgtEl>
                                      </p:cBhvr>
                                    </p:animEffect>
                                  </p:childTnLst>
                                </p:cTn>
                              </p:par>
                            </p:childTnLst>
                          </p:cTn>
                        </p:par>
                        <p:par>
                          <p:cTn id="58" fill="hold">
                            <p:stCondLst>
                              <p:cond delay="4500"/>
                            </p:stCondLst>
                            <p:childTnLst>
                              <p:par>
                                <p:cTn id="59" presetID="53" presetClass="entr" presetSubtype="16" fill="hold" nodeType="afterEffect">
                                  <p:stCondLst>
                                    <p:cond delay="0"/>
                                  </p:stCondLst>
                                  <p:childTnLst>
                                    <p:set>
                                      <p:cBhvr>
                                        <p:cTn id="60" dur="1" fill="hold">
                                          <p:stCondLst>
                                            <p:cond delay="0"/>
                                          </p:stCondLst>
                                        </p:cTn>
                                        <p:tgtEl>
                                          <p:spTgt spid="40"/>
                                        </p:tgtEl>
                                        <p:attrNameLst>
                                          <p:attrName>style.visibility</p:attrName>
                                        </p:attrNameLst>
                                      </p:cBhvr>
                                      <p:to>
                                        <p:strVal val="visible"/>
                                      </p:to>
                                    </p:set>
                                    <p:anim calcmode="lin" valueType="num">
                                      <p:cBhvr>
                                        <p:cTn id="61" dur="500" fill="hold"/>
                                        <p:tgtEl>
                                          <p:spTgt spid="40"/>
                                        </p:tgtEl>
                                        <p:attrNameLst>
                                          <p:attrName>ppt_w</p:attrName>
                                        </p:attrNameLst>
                                      </p:cBhvr>
                                      <p:tavLst>
                                        <p:tav tm="0">
                                          <p:val>
                                            <p:fltVal val="0"/>
                                          </p:val>
                                        </p:tav>
                                        <p:tav tm="100000">
                                          <p:val>
                                            <p:strVal val="#ppt_w"/>
                                          </p:val>
                                        </p:tav>
                                      </p:tavLst>
                                    </p:anim>
                                    <p:anim calcmode="lin" valueType="num">
                                      <p:cBhvr>
                                        <p:cTn id="62" dur="500" fill="hold"/>
                                        <p:tgtEl>
                                          <p:spTgt spid="40"/>
                                        </p:tgtEl>
                                        <p:attrNameLst>
                                          <p:attrName>ppt_h</p:attrName>
                                        </p:attrNameLst>
                                      </p:cBhvr>
                                      <p:tavLst>
                                        <p:tav tm="0">
                                          <p:val>
                                            <p:fltVal val="0"/>
                                          </p:val>
                                        </p:tav>
                                        <p:tav tm="100000">
                                          <p:val>
                                            <p:strVal val="#ppt_h"/>
                                          </p:val>
                                        </p:tav>
                                      </p:tavLst>
                                    </p:anim>
                                    <p:animEffect transition="in" filter="fade">
                                      <p:cBhvr>
                                        <p:cTn id="63" dur="500"/>
                                        <p:tgtEl>
                                          <p:spTgt spid="40"/>
                                        </p:tgtEl>
                                      </p:cBhvr>
                                    </p:animEffect>
                                  </p:childTnLst>
                                </p:cTn>
                              </p:par>
                            </p:childTnLst>
                          </p:cTn>
                        </p:par>
                        <p:par>
                          <p:cTn id="64" fill="hold">
                            <p:stCondLst>
                              <p:cond delay="5000"/>
                            </p:stCondLst>
                            <p:childTnLst>
                              <p:par>
                                <p:cTn id="65" presetID="53" presetClass="entr" presetSubtype="16" fill="hold" nodeType="after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p:cTn id="67" dur="500" fill="hold"/>
                                        <p:tgtEl>
                                          <p:spTgt spid="43"/>
                                        </p:tgtEl>
                                        <p:attrNameLst>
                                          <p:attrName>ppt_w</p:attrName>
                                        </p:attrNameLst>
                                      </p:cBhvr>
                                      <p:tavLst>
                                        <p:tav tm="0">
                                          <p:val>
                                            <p:fltVal val="0"/>
                                          </p:val>
                                        </p:tav>
                                        <p:tav tm="100000">
                                          <p:val>
                                            <p:strVal val="#ppt_w"/>
                                          </p:val>
                                        </p:tav>
                                      </p:tavLst>
                                    </p:anim>
                                    <p:anim calcmode="lin" valueType="num">
                                      <p:cBhvr>
                                        <p:cTn id="68" dur="500" fill="hold"/>
                                        <p:tgtEl>
                                          <p:spTgt spid="43"/>
                                        </p:tgtEl>
                                        <p:attrNameLst>
                                          <p:attrName>ppt_h</p:attrName>
                                        </p:attrNameLst>
                                      </p:cBhvr>
                                      <p:tavLst>
                                        <p:tav tm="0">
                                          <p:val>
                                            <p:fltVal val="0"/>
                                          </p:val>
                                        </p:tav>
                                        <p:tav tm="100000">
                                          <p:val>
                                            <p:strVal val="#ppt_h"/>
                                          </p:val>
                                        </p:tav>
                                      </p:tavLst>
                                    </p:anim>
                                    <p:animEffect transition="in" filter="fade">
                                      <p:cBhvr>
                                        <p:cTn id="69" dur="500"/>
                                        <p:tgtEl>
                                          <p:spTgt spid="43"/>
                                        </p:tgtEl>
                                      </p:cBhvr>
                                    </p:animEffect>
                                  </p:childTnLst>
                                </p:cTn>
                              </p:par>
                            </p:childTnLst>
                          </p:cTn>
                        </p:par>
                        <p:par>
                          <p:cTn id="70" fill="hold">
                            <p:stCondLst>
                              <p:cond delay="5500"/>
                            </p:stCondLst>
                            <p:childTnLst>
                              <p:par>
                                <p:cTn id="71" presetID="53" presetClass="entr" presetSubtype="16" fill="hold" nodeType="afterEffect">
                                  <p:stCondLst>
                                    <p:cond delay="0"/>
                                  </p:stCondLst>
                                  <p:childTnLst>
                                    <p:set>
                                      <p:cBhvr>
                                        <p:cTn id="72" dur="1" fill="hold">
                                          <p:stCondLst>
                                            <p:cond delay="0"/>
                                          </p:stCondLst>
                                        </p:cTn>
                                        <p:tgtEl>
                                          <p:spTgt spid="42"/>
                                        </p:tgtEl>
                                        <p:attrNameLst>
                                          <p:attrName>style.visibility</p:attrName>
                                        </p:attrNameLst>
                                      </p:cBhvr>
                                      <p:to>
                                        <p:strVal val="visible"/>
                                      </p:to>
                                    </p:set>
                                    <p:anim calcmode="lin" valueType="num">
                                      <p:cBhvr>
                                        <p:cTn id="73" dur="500" fill="hold"/>
                                        <p:tgtEl>
                                          <p:spTgt spid="42"/>
                                        </p:tgtEl>
                                        <p:attrNameLst>
                                          <p:attrName>ppt_w</p:attrName>
                                        </p:attrNameLst>
                                      </p:cBhvr>
                                      <p:tavLst>
                                        <p:tav tm="0">
                                          <p:val>
                                            <p:fltVal val="0"/>
                                          </p:val>
                                        </p:tav>
                                        <p:tav tm="100000">
                                          <p:val>
                                            <p:strVal val="#ppt_w"/>
                                          </p:val>
                                        </p:tav>
                                      </p:tavLst>
                                    </p:anim>
                                    <p:anim calcmode="lin" valueType="num">
                                      <p:cBhvr>
                                        <p:cTn id="74" dur="500" fill="hold"/>
                                        <p:tgtEl>
                                          <p:spTgt spid="42"/>
                                        </p:tgtEl>
                                        <p:attrNameLst>
                                          <p:attrName>ppt_h</p:attrName>
                                        </p:attrNameLst>
                                      </p:cBhvr>
                                      <p:tavLst>
                                        <p:tav tm="0">
                                          <p:val>
                                            <p:fltVal val="0"/>
                                          </p:val>
                                        </p:tav>
                                        <p:tav tm="100000">
                                          <p:val>
                                            <p:strVal val="#ppt_h"/>
                                          </p:val>
                                        </p:tav>
                                      </p:tavLst>
                                    </p:anim>
                                    <p:animEffect transition="in" filter="fade">
                                      <p:cBhvr>
                                        <p:cTn id="75" dur="500"/>
                                        <p:tgtEl>
                                          <p:spTgt spid="42"/>
                                        </p:tgtEl>
                                      </p:cBhvr>
                                    </p:animEffect>
                                  </p:childTnLst>
                                </p:cTn>
                              </p:par>
                            </p:childTnLst>
                          </p:cTn>
                        </p:par>
                        <p:par>
                          <p:cTn id="76" fill="hold">
                            <p:stCondLst>
                              <p:cond delay="6000"/>
                            </p:stCondLst>
                            <p:childTnLst>
                              <p:par>
                                <p:cTn id="77" presetID="53" presetClass="entr" presetSubtype="16" fill="hold" nodeType="after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p:cTn id="79" dur="500" fill="hold"/>
                                        <p:tgtEl>
                                          <p:spTgt spid="41"/>
                                        </p:tgtEl>
                                        <p:attrNameLst>
                                          <p:attrName>ppt_w</p:attrName>
                                        </p:attrNameLst>
                                      </p:cBhvr>
                                      <p:tavLst>
                                        <p:tav tm="0">
                                          <p:val>
                                            <p:fltVal val="0"/>
                                          </p:val>
                                        </p:tav>
                                        <p:tav tm="100000">
                                          <p:val>
                                            <p:strVal val="#ppt_w"/>
                                          </p:val>
                                        </p:tav>
                                      </p:tavLst>
                                    </p:anim>
                                    <p:anim calcmode="lin" valueType="num">
                                      <p:cBhvr>
                                        <p:cTn id="80" dur="500" fill="hold"/>
                                        <p:tgtEl>
                                          <p:spTgt spid="41"/>
                                        </p:tgtEl>
                                        <p:attrNameLst>
                                          <p:attrName>ppt_h</p:attrName>
                                        </p:attrNameLst>
                                      </p:cBhvr>
                                      <p:tavLst>
                                        <p:tav tm="0">
                                          <p:val>
                                            <p:fltVal val="0"/>
                                          </p:val>
                                        </p:tav>
                                        <p:tav tm="100000">
                                          <p:val>
                                            <p:strVal val="#ppt_h"/>
                                          </p:val>
                                        </p:tav>
                                      </p:tavLst>
                                    </p:anim>
                                    <p:animEffect transition="in" filter="fade">
                                      <p:cBhvr>
                                        <p:cTn id="81" dur="500"/>
                                        <p:tgtEl>
                                          <p:spTgt spid="41"/>
                                        </p:tgtEl>
                                      </p:cBhvr>
                                    </p:animEffect>
                                  </p:childTnLst>
                                </p:cTn>
                              </p:par>
                            </p:childTnLst>
                          </p:cTn>
                        </p:par>
                        <p:par>
                          <p:cTn id="82" fill="hold">
                            <p:stCondLst>
                              <p:cond delay="6500"/>
                            </p:stCondLst>
                            <p:childTnLst>
                              <p:par>
                                <p:cTn id="83" presetID="53" presetClass="entr" presetSubtype="16" fill="hold" nodeType="afterEffect">
                                  <p:stCondLst>
                                    <p:cond delay="0"/>
                                  </p:stCondLst>
                                  <p:childTnLst>
                                    <p:set>
                                      <p:cBhvr>
                                        <p:cTn id="84" dur="1" fill="hold">
                                          <p:stCondLst>
                                            <p:cond delay="0"/>
                                          </p:stCondLst>
                                        </p:cTn>
                                        <p:tgtEl>
                                          <p:spTgt spid="47"/>
                                        </p:tgtEl>
                                        <p:attrNameLst>
                                          <p:attrName>style.visibility</p:attrName>
                                        </p:attrNameLst>
                                      </p:cBhvr>
                                      <p:to>
                                        <p:strVal val="visible"/>
                                      </p:to>
                                    </p:set>
                                    <p:anim calcmode="lin" valueType="num">
                                      <p:cBhvr>
                                        <p:cTn id="85" dur="500" fill="hold"/>
                                        <p:tgtEl>
                                          <p:spTgt spid="47"/>
                                        </p:tgtEl>
                                        <p:attrNameLst>
                                          <p:attrName>ppt_w</p:attrName>
                                        </p:attrNameLst>
                                      </p:cBhvr>
                                      <p:tavLst>
                                        <p:tav tm="0">
                                          <p:val>
                                            <p:fltVal val="0"/>
                                          </p:val>
                                        </p:tav>
                                        <p:tav tm="100000">
                                          <p:val>
                                            <p:strVal val="#ppt_w"/>
                                          </p:val>
                                        </p:tav>
                                      </p:tavLst>
                                    </p:anim>
                                    <p:anim calcmode="lin" valueType="num">
                                      <p:cBhvr>
                                        <p:cTn id="86" dur="500" fill="hold"/>
                                        <p:tgtEl>
                                          <p:spTgt spid="47"/>
                                        </p:tgtEl>
                                        <p:attrNameLst>
                                          <p:attrName>ppt_h</p:attrName>
                                        </p:attrNameLst>
                                      </p:cBhvr>
                                      <p:tavLst>
                                        <p:tav tm="0">
                                          <p:val>
                                            <p:fltVal val="0"/>
                                          </p:val>
                                        </p:tav>
                                        <p:tav tm="100000">
                                          <p:val>
                                            <p:strVal val="#ppt_h"/>
                                          </p:val>
                                        </p:tav>
                                      </p:tavLst>
                                    </p:anim>
                                    <p:animEffect transition="in" filter="fade">
                                      <p:cBhvr>
                                        <p:cTn id="8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Rectangle 2"/>
          <p:cNvSpPr/>
          <p:nvPr/>
        </p:nvSpPr>
        <p:spPr>
          <a:xfrm>
            <a:off x="971550" y="0"/>
            <a:ext cx="19431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Image result for internet retailer">
            <a:extLst>
              <a:ext uri="{FF2B5EF4-FFF2-40B4-BE49-F238E27FC236}">
                <a16:creationId xmlns:a16="http://schemas.microsoft.com/office/drawing/2014/main" id="{6635EBEA-7EE2-504D-AD46-1104250DB0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868"/>
          <a:stretch/>
        </p:blipFill>
        <p:spPr bwMode="auto">
          <a:xfrm>
            <a:off x="3962588" y="970719"/>
            <a:ext cx="7772212" cy="9981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7830E62-A836-F44A-8C63-9D1EB9667997}"/>
              </a:ext>
            </a:extLst>
          </p:cNvPr>
          <p:cNvSpPr/>
          <p:nvPr/>
        </p:nvSpPr>
        <p:spPr>
          <a:xfrm>
            <a:off x="6263965" y="2560486"/>
            <a:ext cx="3169457" cy="1015663"/>
          </a:xfrm>
          <a:prstGeom prst="rect">
            <a:avLst/>
          </a:prstGeom>
        </p:spPr>
        <p:txBody>
          <a:bodyPr wrap="none">
            <a:spAutoFit/>
          </a:bodyPr>
          <a:lstStyle/>
          <a:p>
            <a:pPr marL="0" marR="0" lvl="0" indent="0" algn="ctr" defTabSz="1197421" rtl="0" eaLnBrk="1" fontAlgn="auto" latinLnBrk="0" hangingPunct="1">
              <a:lnSpc>
                <a:spcPct val="100000"/>
              </a:lnSpc>
              <a:spcBef>
                <a:spcPts val="0"/>
              </a:spcBef>
              <a:spcAft>
                <a:spcPts val="0"/>
              </a:spcAft>
              <a:buClrTx/>
              <a:buSzTx/>
              <a:buFontTx/>
              <a:buNone/>
              <a:tabLst/>
              <a:defRPr/>
            </a:pPr>
            <a:r>
              <a:rPr kumimoji="0" lang="en-US" sz="6000" b="0" i="0" u="sng" strike="noStrike" kern="1200" cap="all" spc="-300" normalizeH="0" baseline="0" noProof="0" dirty="0">
                <a:ln w="3175">
                  <a:noFill/>
                </a:ln>
                <a:solidFill>
                  <a:prstClr val="white"/>
                </a:solidFill>
                <a:effectLst/>
                <a:uLnTx/>
                <a:uFillTx/>
                <a:latin typeface="Lato Black" panose="020F0A02020204030203" pitchFamily="34" charset="0"/>
                <a:ea typeface="+mn-ea"/>
                <a:cs typeface="+mn-cs"/>
              </a:rPr>
              <a:t>ranked</a:t>
            </a:r>
          </a:p>
        </p:txBody>
      </p:sp>
      <p:sp>
        <p:nvSpPr>
          <p:cNvPr id="7" name="Rectangle 6">
            <a:extLst>
              <a:ext uri="{FF2B5EF4-FFF2-40B4-BE49-F238E27FC236}">
                <a16:creationId xmlns:a16="http://schemas.microsoft.com/office/drawing/2014/main" id="{5BF9CD7C-2B39-9647-8FC6-14E810FF6594}"/>
              </a:ext>
            </a:extLst>
          </p:cNvPr>
          <p:cNvSpPr/>
          <p:nvPr/>
        </p:nvSpPr>
        <p:spPr>
          <a:xfrm>
            <a:off x="6517426" y="3387366"/>
            <a:ext cx="2746265" cy="2215991"/>
          </a:xfrm>
          <a:prstGeom prst="rect">
            <a:avLst/>
          </a:prstGeom>
        </p:spPr>
        <p:txBody>
          <a:bodyPr wrap="none">
            <a:spAutoFit/>
          </a:bodyPr>
          <a:lstStyle/>
          <a:p>
            <a:pPr marL="0" marR="0" lvl="0" indent="0" algn="ctr" defTabSz="1197421" rtl="0" eaLnBrk="1" fontAlgn="auto" latinLnBrk="0" hangingPunct="1">
              <a:lnSpc>
                <a:spcPct val="100000"/>
              </a:lnSpc>
              <a:spcBef>
                <a:spcPts val="0"/>
              </a:spcBef>
              <a:spcAft>
                <a:spcPts val="0"/>
              </a:spcAft>
              <a:buClrTx/>
              <a:buSzTx/>
              <a:buFontTx/>
              <a:buNone/>
              <a:tabLst/>
              <a:defRPr/>
            </a:pPr>
            <a:r>
              <a:rPr kumimoji="0" lang="en-US" sz="13800" b="0" i="0" u="none" strike="noStrike" kern="1200" cap="all" spc="-300" normalizeH="0" baseline="0" noProof="0" dirty="0">
                <a:ln w="3175">
                  <a:noFill/>
                </a:ln>
                <a:solidFill>
                  <a:srgbClr val="FFC000">
                    <a:lumMod val="60000"/>
                    <a:lumOff val="40000"/>
                  </a:srgbClr>
                </a:solidFill>
                <a:effectLst/>
                <a:uLnTx/>
                <a:uFillTx/>
                <a:latin typeface="Lato Black" panose="020F0A02020204030203" pitchFamily="34" charset="0"/>
                <a:ea typeface="+mn-ea"/>
                <a:cs typeface="+mn-cs"/>
              </a:rPr>
              <a:t>#65</a:t>
            </a:r>
            <a:endParaRPr kumimoji="0" lang="en-US" sz="8000" b="0" i="0" u="none" strike="noStrike" kern="1200" cap="all" spc="-300" normalizeH="0" baseline="30000" noProof="0" dirty="0">
              <a:ln w="3175">
                <a:noFill/>
              </a:ln>
              <a:solidFill>
                <a:srgbClr val="FFC000">
                  <a:lumMod val="60000"/>
                  <a:lumOff val="40000"/>
                </a:srgbClr>
              </a:solidFill>
              <a:effectLst/>
              <a:uLnTx/>
              <a:uFillTx/>
              <a:latin typeface="Lato Black" panose="020F0A02020204030203" pitchFamily="34" charset="0"/>
              <a:ea typeface="+mn-ea"/>
              <a:cs typeface="+mn-cs"/>
            </a:endParaRPr>
          </a:p>
        </p:txBody>
      </p:sp>
      <p:pic>
        <p:nvPicPr>
          <p:cNvPr id="9" name="Picture 8">
            <a:extLst>
              <a:ext uri="{FF2B5EF4-FFF2-40B4-BE49-F238E27FC236}">
                <a16:creationId xmlns:a16="http://schemas.microsoft.com/office/drawing/2014/main" id="{4407020F-755B-334B-806D-3CF53D1CD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33" y="330394"/>
            <a:ext cx="3245755" cy="3245755"/>
          </a:xfrm>
          <a:prstGeom prst="rect">
            <a:avLst/>
          </a:prstGeom>
        </p:spPr>
      </p:pic>
    </p:spTree>
    <p:extLst>
      <p:ext uri="{BB962C8B-B14F-4D97-AF65-F5344CB8AC3E}">
        <p14:creationId xmlns:p14="http://schemas.microsoft.com/office/powerpoint/2010/main" val="65781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Rectangle 2"/>
          <p:cNvSpPr/>
          <p:nvPr/>
        </p:nvSpPr>
        <p:spPr>
          <a:xfrm>
            <a:off x="971550" y="0"/>
            <a:ext cx="19431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Image result for internet retailer">
            <a:extLst>
              <a:ext uri="{FF2B5EF4-FFF2-40B4-BE49-F238E27FC236}">
                <a16:creationId xmlns:a16="http://schemas.microsoft.com/office/drawing/2014/main" id="{6635EBEA-7EE2-504D-AD46-1104250DB0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868"/>
          <a:stretch/>
        </p:blipFill>
        <p:spPr bwMode="auto">
          <a:xfrm>
            <a:off x="3962588" y="970719"/>
            <a:ext cx="7772212" cy="9981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407020F-755B-334B-806D-3CF53D1CD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33" y="330394"/>
            <a:ext cx="3245755" cy="3245755"/>
          </a:xfrm>
          <a:prstGeom prst="rect">
            <a:avLst/>
          </a:prstGeom>
        </p:spPr>
      </p:pic>
      <p:sp>
        <p:nvSpPr>
          <p:cNvPr id="8" name="Rectangle 7">
            <a:extLst>
              <a:ext uri="{FF2B5EF4-FFF2-40B4-BE49-F238E27FC236}">
                <a16:creationId xmlns:a16="http://schemas.microsoft.com/office/drawing/2014/main" id="{B7830E62-A836-F44A-8C63-9D1EB9667997}"/>
              </a:ext>
            </a:extLst>
          </p:cNvPr>
          <p:cNvSpPr/>
          <p:nvPr/>
        </p:nvSpPr>
        <p:spPr>
          <a:xfrm>
            <a:off x="6142529" y="3131947"/>
            <a:ext cx="3169457" cy="1015663"/>
          </a:xfrm>
          <a:prstGeom prst="rect">
            <a:avLst/>
          </a:prstGeom>
        </p:spPr>
        <p:txBody>
          <a:bodyPr wrap="none">
            <a:spAutoFit/>
          </a:bodyPr>
          <a:lstStyle/>
          <a:p>
            <a:pPr marL="0" marR="0" lvl="0" indent="0" algn="ctr" defTabSz="1197421" rtl="0" eaLnBrk="1" fontAlgn="auto" latinLnBrk="0" hangingPunct="1">
              <a:lnSpc>
                <a:spcPct val="100000"/>
              </a:lnSpc>
              <a:spcBef>
                <a:spcPts val="0"/>
              </a:spcBef>
              <a:spcAft>
                <a:spcPts val="0"/>
              </a:spcAft>
              <a:buClrTx/>
              <a:buSzTx/>
              <a:buFontTx/>
              <a:buNone/>
              <a:tabLst/>
              <a:defRPr/>
            </a:pPr>
            <a:r>
              <a:rPr kumimoji="0" lang="en-US" sz="6000" b="0" i="0" u="sng" strike="noStrike" kern="1200" cap="all" spc="-300" normalizeH="0" baseline="0" noProof="0" dirty="0">
                <a:ln w="3175">
                  <a:noFill/>
                </a:ln>
                <a:solidFill>
                  <a:prstClr val="white"/>
                </a:solidFill>
                <a:effectLst/>
                <a:uLnTx/>
                <a:uFillTx/>
                <a:latin typeface="Lato Black" panose="020F0A02020204030203" pitchFamily="34" charset="0"/>
                <a:ea typeface="+mn-ea"/>
                <a:cs typeface="+mn-cs"/>
              </a:rPr>
              <a:t>ranked</a:t>
            </a:r>
          </a:p>
        </p:txBody>
      </p:sp>
      <p:sp>
        <p:nvSpPr>
          <p:cNvPr id="10" name="Rectangle 9">
            <a:extLst>
              <a:ext uri="{FF2B5EF4-FFF2-40B4-BE49-F238E27FC236}">
                <a16:creationId xmlns:a16="http://schemas.microsoft.com/office/drawing/2014/main" id="{5BF9CD7C-2B39-9647-8FC6-14E810FF6594}"/>
              </a:ext>
            </a:extLst>
          </p:cNvPr>
          <p:cNvSpPr/>
          <p:nvPr/>
        </p:nvSpPr>
        <p:spPr>
          <a:xfrm>
            <a:off x="6366323" y="3796782"/>
            <a:ext cx="2746265" cy="2215991"/>
          </a:xfrm>
          <a:prstGeom prst="rect">
            <a:avLst/>
          </a:prstGeom>
        </p:spPr>
        <p:txBody>
          <a:bodyPr wrap="none">
            <a:spAutoFit/>
          </a:bodyPr>
          <a:lstStyle/>
          <a:p>
            <a:pPr marL="0" marR="0" lvl="0" indent="0" algn="ctr" defTabSz="1197421" rtl="0" eaLnBrk="1" fontAlgn="auto" latinLnBrk="0" hangingPunct="1">
              <a:lnSpc>
                <a:spcPct val="100000"/>
              </a:lnSpc>
              <a:spcBef>
                <a:spcPts val="0"/>
              </a:spcBef>
              <a:spcAft>
                <a:spcPts val="0"/>
              </a:spcAft>
              <a:buClrTx/>
              <a:buSzTx/>
              <a:buFontTx/>
              <a:buNone/>
              <a:tabLst/>
              <a:defRPr/>
            </a:pPr>
            <a:r>
              <a:rPr kumimoji="0" lang="en-US" sz="13800" b="0" i="0" u="none" strike="noStrike" kern="1200" cap="all" spc="-300" normalizeH="0" baseline="0" noProof="0" dirty="0">
                <a:ln w="3175">
                  <a:noFill/>
                </a:ln>
                <a:solidFill>
                  <a:srgbClr val="FFC000">
                    <a:lumMod val="60000"/>
                    <a:lumOff val="40000"/>
                  </a:srgbClr>
                </a:solidFill>
                <a:effectLst/>
                <a:uLnTx/>
                <a:uFillTx/>
                <a:latin typeface="Lato Black" panose="020F0A02020204030203" pitchFamily="34" charset="0"/>
                <a:ea typeface="+mn-ea"/>
                <a:cs typeface="+mn-cs"/>
              </a:rPr>
              <a:t>#96</a:t>
            </a:r>
            <a:endParaRPr kumimoji="0" lang="en-US" sz="8000" b="0" i="0" u="none" strike="noStrike" kern="1200" cap="all" spc="-300" normalizeH="0" baseline="30000" noProof="0" dirty="0">
              <a:ln w="3175">
                <a:noFill/>
              </a:ln>
              <a:solidFill>
                <a:srgbClr val="FFC000">
                  <a:lumMod val="60000"/>
                  <a:lumOff val="40000"/>
                </a:srgbClr>
              </a:solidFill>
              <a:effectLst/>
              <a:uLnTx/>
              <a:uFillTx/>
              <a:latin typeface="Lato Black" panose="020F0A02020204030203" pitchFamily="34" charset="0"/>
              <a:ea typeface="+mn-ea"/>
              <a:cs typeface="+mn-cs"/>
            </a:endParaRPr>
          </a:p>
        </p:txBody>
      </p:sp>
      <p:pic>
        <p:nvPicPr>
          <p:cNvPr id="11" name="Picture 10">
            <a:extLst>
              <a:ext uri="{FF2B5EF4-FFF2-40B4-BE49-F238E27FC236}">
                <a16:creationId xmlns:a16="http://schemas.microsoft.com/office/drawing/2014/main" id="{5BE3BA5C-7CB1-9746-B24C-2674F1EE931D}"/>
              </a:ext>
            </a:extLst>
          </p:cNvPr>
          <p:cNvPicPr>
            <a:picLocks noChangeAspect="1"/>
          </p:cNvPicPr>
          <p:nvPr/>
        </p:nvPicPr>
        <p:blipFill>
          <a:blip r:embed="rId4"/>
          <a:stretch>
            <a:fillRect/>
          </a:stretch>
        </p:blipFill>
        <p:spPr>
          <a:xfrm>
            <a:off x="5554695" y="2281694"/>
            <a:ext cx="4711872" cy="664982"/>
          </a:xfrm>
          <a:prstGeom prst="rect">
            <a:avLst/>
          </a:prstGeom>
        </p:spPr>
      </p:pic>
    </p:spTree>
    <p:extLst>
      <p:ext uri="{BB962C8B-B14F-4D97-AF65-F5344CB8AC3E}">
        <p14:creationId xmlns:p14="http://schemas.microsoft.com/office/powerpoint/2010/main" val="153299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71D3B-8EAD-B84A-81AD-D4AEFE61B47D}"/>
              </a:ext>
            </a:extLst>
          </p:cNvPr>
          <p:cNvSpPr>
            <a:spLocks noGrp="1"/>
          </p:cNvSpPr>
          <p:nvPr>
            <p:ph type="title"/>
          </p:nvPr>
        </p:nvSpPr>
        <p:spPr>
          <a:xfrm>
            <a:off x="417232" y="-524221"/>
            <a:ext cx="11808170" cy="2102502"/>
          </a:xfrm>
        </p:spPr>
        <p:txBody>
          <a:bodyPr>
            <a:normAutofit/>
          </a:bodyPr>
          <a:lstStyle/>
          <a:p>
            <a:r>
              <a:rPr lang="en-US" sz="3800" dirty="0">
                <a:latin typeface="Raleway" panose="020B0503030101060003" pitchFamily="34" charset="0"/>
              </a:rPr>
              <a:t>Ranked #1 Best Online Retailer by </a:t>
            </a:r>
            <a:r>
              <a:rPr lang="en-US" sz="3800" dirty="0" err="1">
                <a:latin typeface="Raleway" panose="020B0503030101060003" pitchFamily="34" charset="0"/>
              </a:rPr>
              <a:t>TheTopTens.com</a:t>
            </a:r>
            <a:endParaRPr lang="en-US" sz="3800" dirty="0">
              <a:latin typeface="Raleway" panose="020B0503030101060003" pitchFamily="34" charset="0"/>
            </a:endParaRPr>
          </a:p>
        </p:txBody>
      </p:sp>
      <p:pic>
        <p:nvPicPr>
          <p:cNvPr id="4" name="Picture 3">
            <a:extLst>
              <a:ext uri="{FF2B5EF4-FFF2-40B4-BE49-F238E27FC236}">
                <a16:creationId xmlns:a16="http://schemas.microsoft.com/office/drawing/2014/main" id="{54FD8950-46A1-5349-8256-2292237ECAC3}"/>
              </a:ext>
            </a:extLst>
          </p:cNvPr>
          <p:cNvPicPr>
            <a:picLocks noChangeAspect="1"/>
          </p:cNvPicPr>
          <p:nvPr/>
        </p:nvPicPr>
        <p:blipFill rotWithShape="1">
          <a:blip r:embed="rId2"/>
          <a:srcRect b="9561"/>
          <a:stretch/>
        </p:blipFill>
        <p:spPr>
          <a:xfrm>
            <a:off x="2805830" y="874104"/>
            <a:ext cx="6580340" cy="5983896"/>
          </a:xfrm>
          <a:prstGeom prst="rect">
            <a:avLst/>
          </a:prstGeom>
        </p:spPr>
      </p:pic>
    </p:spTree>
    <p:extLst>
      <p:ext uri="{BB962C8B-B14F-4D97-AF65-F5344CB8AC3E}">
        <p14:creationId xmlns:p14="http://schemas.microsoft.com/office/powerpoint/2010/main" val="4144069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p:cNvCxnSpPr/>
          <p:nvPr/>
        </p:nvCxnSpPr>
        <p:spPr>
          <a:xfrm>
            <a:off x="1009650" y="666750"/>
            <a:ext cx="38100" cy="5334000"/>
          </a:xfrm>
          <a:prstGeom prst="line">
            <a:avLst/>
          </a:prstGeom>
          <a:ln w="1143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82350" y="666750"/>
            <a:ext cx="38100" cy="5334000"/>
          </a:xfrm>
          <a:prstGeom prst="line">
            <a:avLst/>
          </a:prstGeom>
          <a:ln w="1143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90600" y="6000750"/>
            <a:ext cx="10287000" cy="0"/>
          </a:xfrm>
          <a:prstGeom prst="line">
            <a:avLst/>
          </a:prstGeom>
          <a:ln w="1143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52500" y="666750"/>
            <a:ext cx="1085850" cy="0"/>
          </a:xfrm>
          <a:prstGeom prst="line">
            <a:avLst/>
          </a:prstGeom>
          <a:ln w="1143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153650" y="666750"/>
            <a:ext cx="1085850" cy="0"/>
          </a:xfrm>
          <a:prstGeom prst="line">
            <a:avLst/>
          </a:prstGeom>
          <a:ln w="114300"/>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790700" y="312808"/>
            <a:ext cx="8648700" cy="707884"/>
          </a:xfrm>
          <a:prstGeom prst="rect">
            <a:avLst/>
          </a:prstGeom>
        </p:spPr>
        <p:txBody>
          <a:bodyPr wrap="square" lIns="91284" tIns="45719" rIns="91284" bIns="45719">
            <a:spAutoFit/>
          </a:bodyPr>
          <a:lstStyle/>
          <a:p>
            <a:pPr marL="0" marR="0" lvl="0" indent="0" algn="ctr" defTabSz="912609" rtl="0" eaLnBrk="1" fontAlgn="base" latinLnBrk="0" hangingPunct="1">
              <a:lnSpc>
                <a:spcPct val="100000"/>
              </a:lnSpc>
              <a:spcBef>
                <a:spcPct val="0"/>
              </a:spcBef>
              <a:spcAft>
                <a:spcPct val="0"/>
              </a:spcAft>
              <a:buClrTx/>
              <a:buSzTx/>
              <a:buFontTx/>
              <a:buNone/>
              <a:tabLst/>
              <a:defRPr/>
            </a:pPr>
            <a:r>
              <a:rPr kumimoji="0" lang="en-US" sz="4000" b="1" i="0" u="none" strike="noStrike" kern="1200" cap="all" spc="0" normalizeH="0" baseline="0" noProof="0">
                <a:ln>
                  <a:noFill/>
                </a:ln>
                <a:solidFill>
                  <a:prstClr val="black"/>
                </a:solidFill>
                <a:effectLst/>
                <a:uLnTx/>
                <a:uFillTx/>
                <a:latin typeface="Avenir Book" charset="0"/>
                <a:ea typeface="Avenir Book" charset="0"/>
                <a:cs typeface="Avenir Book" charset="0"/>
                <a:sym typeface="Arial"/>
                <a:rtl val="0"/>
              </a:rPr>
              <a:t>RESULT PRODUCING ACTIVITIES</a:t>
            </a:r>
            <a:endParaRPr kumimoji="0" lang="en-US" sz="4000" b="1" i="0" u="none" strike="noStrike" kern="1200" cap="all" spc="0" normalizeH="0" baseline="0" noProof="0" dirty="0">
              <a:ln>
                <a:noFill/>
              </a:ln>
              <a:solidFill>
                <a:prstClr val="black"/>
              </a:solidFill>
              <a:effectLst/>
              <a:uLnTx/>
              <a:uFillTx/>
              <a:latin typeface="Avenir Book" charset="0"/>
              <a:ea typeface="Avenir Book" charset="0"/>
              <a:cs typeface="Avenir Book" charset="0"/>
              <a:sym typeface="Arial"/>
              <a:rtl val="0"/>
            </a:endParaRPr>
          </a:p>
        </p:txBody>
      </p:sp>
      <p:sp>
        <p:nvSpPr>
          <p:cNvPr id="22" name="Rectangle 21"/>
          <p:cNvSpPr/>
          <p:nvPr/>
        </p:nvSpPr>
        <p:spPr>
          <a:xfrm>
            <a:off x="2009774" y="1481894"/>
            <a:ext cx="3695700" cy="1799797"/>
          </a:xfrm>
          <a:prstGeom prst="rect">
            <a:avLst/>
          </a:prstGeom>
          <a:solidFill>
            <a:srgbClr val="3FACC5">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988342" y="2150961"/>
            <a:ext cx="3695700" cy="461663"/>
          </a:xfrm>
          <a:prstGeom prst="rect">
            <a:avLst/>
          </a:prstGeom>
        </p:spPr>
        <p:txBody>
          <a:bodyPr wrap="square" lIns="91284" tIns="45719" rIns="91284" bIns="45719">
            <a:spAutoFit/>
          </a:bodyPr>
          <a:lstStyle/>
          <a:p>
            <a:pPr marL="0" marR="0" lvl="0" indent="0" algn="ctr" defTabSz="912609" rtl="0" eaLnBrk="1" fontAlgn="base" latinLnBrk="0" hangingPunct="1">
              <a:lnSpc>
                <a:spcPct val="100000"/>
              </a:lnSpc>
              <a:spcBef>
                <a:spcPct val="0"/>
              </a:spcBef>
              <a:spcAft>
                <a:spcPct val="0"/>
              </a:spcAft>
              <a:buClrTx/>
              <a:buSzTx/>
              <a:buFontTx/>
              <a:buNone/>
              <a:tabLst/>
              <a:defRPr/>
            </a:pPr>
            <a:r>
              <a:rPr kumimoji="0" lang="en-US" sz="2400" b="1" i="0" u="none" strike="noStrike" kern="1200" cap="all" spc="0" normalizeH="0" baseline="0" noProof="0" dirty="0">
                <a:ln>
                  <a:noFill/>
                </a:ln>
                <a:solidFill>
                  <a:prstClr val="black"/>
                </a:solidFill>
                <a:effectLst/>
                <a:uLnTx/>
                <a:uFillTx/>
                <a:latin typeface="Avenir Book" charset="0"/>
                <a:ea typeface="Avenir Book" charset="0"/>
                <a:cs typeface="Avenir Book" charset="0"/>
                <a:sym typeface="Arial"/>
                <a:rtl val="0"/>
              </a:rPr>
              <a:t>USE &amp; SELL PRODUCTS</a:t>
            </a:r>
          </a:p>
        </p:txBody>
      </p:sp>
      <p:sp>
        <p:nvSpPr>
          <p:cNvPr id="28" name="Rectangle 27"/>
          <p:cNvSpPr/>
          <p:nvPr/>
        </p:nvSpPr>
        <p:spPr>
          <a:xfrm>
            <a:off x="6426992" y="1481894"/>
            <a:ext cx="3695700" cy="1799796"/>
          </a:xfrm>
          <a:prstGeom prst="rect">
            <a:avLst/>
          </a:prstGeom>
          <a:solidFill>
            <a:srgbClr val="3FACC5">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6496051" y="3663777"/>
            <a:ext cx="3695700" cy="1799796"/>
          </a:xfrm>
          <a:prstGeom prst="rect">
            <a:avLst/>
          </a:prstGeom>
          <a:solidFill>
            <a:srgbClr val="3FACC5">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p:cNvSpPr/>
          <p:nvPr/>
        </p:nvSpPr>
        <p:spPr>
          <a:xfrm>
            <a:off x="2038350" y="3663777"/>
            <a:ext cx="3695700" cy="1799796"/>
          </a:xfrm>
          <a:prstGeom prst="rect">
            <a:avLst/>
          </a:prstGeom>
          <a:solidFill>
            <a:srgbClr val="3FACC5">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6426992" y="2172785"/>
            <a:ext cx="3695700" cy="461663"/>
          </a:xfrm>
          <a:prstGeom prst="rect">
            <a:avLst/>
          </a:prstGeom>
        </p:spPr>
        <p:txBody>
          <a:bodyPr wrap="square" lIns="91284" tIns="45719" rIns="91284" bIns="45719">
            <a:spAutoFit/>
          </a:bodyPr>
          <a:lstStyle/>
          <a:p>
            <a:pPr marL="0" marR="0" lvl="0" indent="0" algn="ctr" defTabSz="912609" rtl="0" eaLnBrk="1" fontAlgn="base" latinLnBrk="0" hangingPunct="1">
              <a:lnSpc>
                <a:spcPct val="100000"/>
              </a:lnSpc>
              <a:spcBef>
                <a:spcPct val="0"/>
              </a:spcBef>
              <a:spcAft>
                <a:spcPct val="0"/>
              </a:spcAft>
              <a:buClrTx/>
              <a:buSzTx/>
              <a:buFontTx/>
              <a:buNone/>
              <a:tabLst/>
              <a:defRPr/>
            </a:pPr>
            <a:r>
              <a:rPr kumimoji="0" lang="en-US" sz="2400" b="1" i="0" u="none" strike="noStrike" kern="1200" cap="all" spc="0" normalizeH="0" baseline="0" noProof="0" dirty="0">
                <a:ln>
                  <a:noFill/>
                </a:ln>
                <a:solidFill>
                  <a:prstClr val="black"/>
                </a:solidFill>
                <a:effectLst/>
                <a:uLnTx/>
                <a:uFillTx/>
                <a:latin typeface="Avenir Book" charset="0"/>
                <a:ea typeface="Avenir Book" charset="0"/>
                <a:cs typeface="Avenir Book" charset="0"/>
                <a:sym typeface="Arial"/>
                <a:rtl val="0"/>
              </a:rPr>
              <a:t>SHARE THE BUSINESS</a:t>
            </a:r>
          </a:p>
        </p:txBody>
      </p:sp>
      <p:sp>
        <p:nvSpPr>
          <p:cNvPr id="33" name="Rectangle 32"/>
          <p:cNvSpPr/>
          <p:nvPr/>
        </p:nvSpPr>
        <p:spPr>
          <a:xfrm>
            <a:off x="2009774" y="4144759"/>
            <a:ext cx="3695700" cy="830995"/>
          </a:xfrm>
          <a:prstGeom prst="rect">
            <a:avLst/>
          </a:prstGeom>
        </p:spPr>
        <p:txBody>
          <a:bodyPr wrap="square" lIns="91284" tIns="45719" rIns="91284" bIns="45719">
            <a:spAutoFit/>
          </a:bodyPr>
          <a:lstStyle/>
          <a:p>
            <a:pPr marL="0" marR="0" lvl="0" indent="0" algn="ctr" defTabSz="912609" rtl="0" eaLnBrk="1" fontAlgn="base" latinLnBrk="0" hangingPunct="1">
              <a:lnSpc>
                <a:spcPct val="100000"/>
              </a:lnSpc>
              <a:spcBef>
                <a:spcPct val="0"/>
              </a:spcBef>
              <a:spcAft>
                <a:spcPct val="0"/>
              </a:spcAft>
              <a:buClrTx/>
              <a:buSzTx/>
              <a:buFontTx/>
              <a:buNone/>
              <a:tabLst/>
              <a:defRPr/>
            </a:pPr>
            <a:r>
              <a:rPr kumimoji="0" lang="en-US" sz="2400" b="1" i="0" u="none" strike="noStrike" kern="1200" cap="all" spc="0" normalizeH="0" baseline="0" noProof="0">
                <a:ln>
                  <a:noFill/>
                </a:ln>
                <a:solidFill>
                  <a:prstClr val="black"/>
                </a:solidFill>
                <a:effectLst/>
                <a:uLnTx/>
                <a:uFillTx/>
                <a:latin typeface="Avenir Book" charset="0"/>
                <a:ea typeface="Avenir Book" charset="0"/>
                <a:cs typeface="Avenir Book" charset="0"/>
                <a:sym typeface="Arial"/>
                <a:rtl val="0"/>
              </a:rPr>
              <a:t>SHARE THE </a:t>
            </a:r>
          </a:p>
          <a:p>
            <a:pPr marL="0" marR="0" lvl="0" indent="0" algn="ctr" defTabSz="912609" rtl="0" eaLnBrk="1" fontAlgn="base" latinLnBrk="0" hangingPunct="1">
              <a:lnSpc>
                <a:spcPct val="100000"/>
              </a:lnSpc>
              <a:spcBef>
                <a:spcPct val="0"/>
              </a:spcBef>
              <a:spcAft>
                <a:spcPct val="0"/>
              </a:spcAft>
              <a:buClrTx/>
              <a:buSzTx/>
              <a:buFontTx/>
              <a:buNone/>
              <a:tabLst/>
              <a:defRPr/>
            </a:pPr>
            <a:r>
              <a:rPr kumimoji="0" lang="en-US" sz="2400" b="1" i="0" u="none" strike="noStrike" kern="1200" cap="all" spc="0" normalizeH="0" baseline="0" noProof="0" dirty="0">
                <a:ln>
                  <a:noFill/>
                </a:ln>
                <a:solidFill>
                  <a:prstClr val="black"/>
                </a:solidFill>
                <a:effectLst/>
                <a:uLnTx/>
                <a:uFillTx/>
                <a:latin typeface="Avenir Book" charset="0"/>
                <a:ea typeface="Avenir Book" charset="0"/>
                <a:cs typeface="Avenir Book" charset="0"/>
                <a:sym typeface="Arial"/>
                <a:rtl val="0"/>
              </a:rPr>
              <a:t>SHOPPING ANNUITY</a:t>
            </a:r>
          </a:p>
        </p:txBody>
      </p:sp>
      <p:sp>
        <p:nvSpPr>
          <p:cNvPr id="34" name="Rectangle 33"/>
          <p:cNvSpPr/>
          <p:nvPr/>
        </p:nvSpPr>
        <p:spPr>
          <a:xfrm>
            <a:off x="6426992" y="4153027"/>
            <a:ext cx="3695700" cy="830995"/>
          </a:xfrm>
          <a:prstGeom prst="rect">
            <a:avLst/>
          </a:prstGeom>
        </p:spPr>
        <p:txBody>
          <a:bodyPr wrap="square" lIns="91284" tIns="45719" rIns="91284" bIns="45719">
            <a:spAutoFit/>
          </a:bodyPr>
          <a:lstStyle/>
          <a:p>
            <a:pPr marL="0" marR="0" lvl="0" indent="0" algn="ctr" defTabSz="912609" rtl="0" eaLnBrk="1" fontAlgn="base" latinLnBrk="0" hangingPunct="1">
              <a:lnSpc>
                <a:spcPct val="100000"/>
              </a:lnSpc>
              <a:spcBef>
                <a:spcPct val="0"/>
              </a:spcBef>
              <a:spcAft>
                <a:spcPct val="0"/>
              </a:spcAft>
              <a:buClrTx/>
              <a:buSzTx/>
              <a:buFontTx/>
              <a:buNone/>
              <a:tabLst/>
              <a:defRPr/>
            </a:pPr>
            <a:r>
              <a:rPr kumimoji="0" lang="en-US" sz="2400" b="1" i="0" u="none" strike="noStrike" kern="1200" cap="all" spc="0" normalizeH="0" baseline="0" noProof="0" dirty="0">
                <a:ln>
                  <a:noFill/>
                </a:ln>
                <a:solidFill>
                  <a:prstClr val="black"/>
                </a:solidFill>
                <a:effectLst/>
                <a:uLnTx/>
                <a:uFillTx/>
                <a:latin typeface="Avenir Book" charset="0"/>
                <a:ea typeface="Avenir Book" charset="0"/>
                <a:cs typeface="Avenir Book" charset="0"/>
                <a:sym typeface="Arial"/>
                <a:rtl val="0"/>
              </a:rPr>
              <a:t>SELL TICKETS </a:t>
            </a:r>
          </a:p>
          <a:p>
            <a:pPr marL="0" marR="0" lvl="0" indent="0" algn="ctr" defTabSz="912609" rtl="0" eaLnBrk="1" fontAlgn="base" latinLnBrk="0" hangingPunct="1">
              <a:lnSpc>
                <a:spcPct val="100000"/>
              </a:lnSpc>
              <a:spcBef>
                <a:spcPct val="0"/>
              </a:spcBef>
              <a:spcAft>
                <a:spcPct val="0"/>
              </a:spcAft>
              <a:buClrTx/>
              <a:buSzTx/>
              <a:buFontTx/>
              <a:buNone/>
              <a:tabLst/>
              <a:defRPr/>
            </a:pPr>
            <a:r>
              <a:rPr kumimoji="0" lang="en-US" sz="2400" b="1" i="0" u="none" strike="noStrike" kern="1200" cap="all" spc="0" normalizeH="0" baseline="0" noProof="0" dirty="0">
                <a:ln>
                  <a:noFill/>
                </a:ln>
                <a:solidFill>
                  <a:prstClr val="black"/>
                </a:solidFill>
                <a:effectLst/>
                <a:uLnTx/>
                <a:uFillTx/>
                <a:latin typeface="Avenir Book" charset="0"/>
                <a:ea typeface="Avenir Book" charset="0"/>
                <a:cs typeface="Avenir Book" charset="0"/>
                <a:sym typeface="Arial"/>
                <a:rtl val="0"/>
              </a:rPr>
              <a:t>(EDUCATION)</a:t>
            </a:r>
          </a:p>
        </p:txBody>
      </p:sp>
    </p:spTree>
    <p:extLst>
      <p:ext uri="{BB962C8B-B14F-4D97-AF65-F5344CB8AC3E}">
        <p14:creationId xmlns:p14="http://schemas.microsoft.com/office/powerpoint/2010/main" val="449925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4820"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006" y="0"/>
            <a:ext cx="613874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markm\Desktop\WC - 2016 Presentation\shopcom-marketplace-logo-outlined.png"/>
          <p:cNvPicPr>
            <a:picLocks noChangeAspect="1" noChangeArrowheads="1"/>
          </p:cNvPicPr>
          <p:nvPr/>
        </p:nvPicPr>
        <p:blipFill rotWithShape="1">
          <a:blip r:embed="rId4" cstate="print">
            <a:biLevel thresh="25000"/>
            <a:extLst>
              <a:ext uri="{28A0092B-C50C-407E-A947-70E740481C1C}">
                <a14:useLocalDpi xmlns:a14="http://schemas.microsoft.com/office/drawing/2010/main" val="0"/>
              </a:ext>
            </a:extLst>
          </a:blip>
          <a:srcRect b="39957"/>
          <a:stretch/>
        </p:blipFill>
        <p:spPr bwMode="auto">
          <a:xfrm>
            <a:off x="6508281" y="325387"/>
            <a:ext cx="2739122" cy="381485"/>
          </a:xfrm>
          <a:prstGeom prst="rect">
            <a:avLst/>
          </a:prstGeom>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7545193" y="1453208"/>
            <a:ext cx="4571570" cy="4571570"/>
            <a:chOff x="3524105" y="1122744"/>
            <a:chExt cx="5058137" cy="5058137"/>
          </a:xfrm>
        </p:grpSpPr>
        <p:sp>
          <p:nvSpPr>
            <p:cNvPr id="2" name="Oval 1"/>
            <p:cNvSpPr/>
            <p:nvPr/>
          </p:nvSpPr>
          <p:spPr>
            <a:xfrm>
              <a:off x="3524105" y="1122744"/>
              <a:ext cx="5058137" cy="5058137"/>
            </a:xfrm>
            <a:prstGeom prst="ellipse">
              <a:avLst/>
            </a:prstGeom>
            <a:ln w="53975">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4818" name="Picture 2" descr="Image result for bbb torch award 2017"/>
            <p:cNvPicPr>
              <a:picLocks noChangeAspect="1" noChangeArrowheads="1"/>
            </p:cNvPicPr>
            <p:nvPr/>
          </p:nvPicPr>
          <p:blipFill rotWithShape="1">
            <a:blip r:embed="rId5">
              <a:extLst>
                <a:ext uri="{28A0092B-C50C-407E-A947-70E740481C1C}">
                  <a14:useLocalDpi xmlns:a14="http://schemas.microsoft.com/office/drawing/2010/main" val="0"/>
                </a:ext>
              </a:extLst>
            </a:blip>
            <a:srcRect l="5459" t="3362" r="7831" b="13894"/>
            <a:stretch/>
          </p:blipFill>
          <p:spPr bwMode="auto">
            <a:xfrm>
              <a:off x="4386035" y="1572628"/>
              <a:ext cx="3634450" cy="2584905"/>
            </a:xfrm>
            <a:prstGeom prst="round2SameRect">
              <a:avLst>
                <a:gd name="adj1" fmla="val 50000"/>
                <a:gd name="adj2" fmla="val 0"/>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31592" y="4303555"/>
              <a:ext cx="3688893" cy="7832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a:ea typeface="+mn-ea"/>
                  <a:cs typeface="+mn-cs"/>
                </a:rPr>
                <a:t>2018 Winner!</a:t>
              </a:r>
            </a:p>
          </p:txBody>
        </p:sp>
      </p:grpSp>
      <p:pic>
        <p:nvPicPr>
          <p:cNvPr id="7" name="Picture 2" descr="Image result for shop.com logo"/>
          <p:cNvPicPr>
            <a:picLocks noChangeAspect="1" noChangeArrowheads="1"/>
          </p:cNvPicPr>
          <p:nvPr/>
        </p:nvPicPr>
        <p:blipFill rotWithShape="1">
          <a:blip r:embed="rId6" cstate="print">
            <a:lum bright="70000" contrast="-70000"/>
            <a:extLst>
              <a:ext uri="{28A0092B-C50C-407E-A947-70E740481C1C}">
                <a14:useLocalDpi xmlns:a14="http://schemas.microsoft.com/office/drawing/2010/main" val="0"/>
              </a:ext>
            </a:extLst>
          </a:blip>
          <a:srcRect b="52744"/>
          <a:stretch/>
        </p:blipFill>
        <p:spPr bwMode="auto">
          <a:xfrm>
            <a:off x="1842802" y="-180888"/>
            <a:ext cx="3918232" cy="8640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BBB_logo.png"/>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5586253" y="1017780"/>
            <a:ext cx="556966" cy="870856"/>
          </a:xfrm>
          <a:prstGeom prst="rect">
            <a:avLst/>
          </a:prstGeom>
        </p:spPr>
      </p:pic>
      <p:pic>
        <p:nvPicPr>
          <p:cNvPr id="13" name="Picture 12">
            <a:extLst>
              <a:ext uri="{FF2B5EF4-FFF2-40B4-BE49-F238E27FC236}">
                <a16:creationId xmlns:a16="http://schemas.microsoft.com/office/drawing/2014/main" id="{2E82363D-AEA0-5343-A2CC-9135D7C874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625178" y="3036068"/>
            <a:ext cx="2479117" cy="939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a:extLst>
              <a:ext uri="{FF2B5EF4-FFF2-40B4-BE49-F238E27FC236}">
                <a16:creationId xmlns:a16="http://schemas.microsoft.com/office/drawing/2014/main" id="{5A831F5B-F7BD-2D43-9C80-9A951841FF50}"/>
              </a:ext>
            </a:extLst>
          </p:cNvPr>
          <p:cNvSpPr txBox="1"/>
          <p:nvPr/>
        </p:nvSpPr>
        <p:spPr>
          <a:xfrm>
            <a:off x="3945105" y="2011495"/>
            <a:ext cx="3839262" cy="923330"/>
          </a:xfrm>
          <a:prstGeom prst="rect">
            <a:avLst/>
          </a:prstGeom>
          <a:noFill/>
          <a:ln>
            <a:noFill/>
          </a:ln>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entury Gothic Regular" charset="0"/>
                <a:ea typeface="+mn-ea"/>
                <a:cs typeface="Century Gothic Regular" charset="0"/>
              </a:rPr>
              <a:t>2013</a:t>
            </a:r>
            <a:r>
              <a:rPr kumimoji="0" lang="en-US" sz="1800" b="0" i="0" u="none" strike="noStrike" kern="1200" cap="none" spc="0" normalizeH="0" baseline="0" noProof="0">
                <a:ln>
                  <a:noFill/>
                </a:ln>
                <a:solidFill>
                  <a:prstClr val="white"/>
                </a:solidFill>
                <a:effectLst/>
                <a:uLnTx/>
                <a:uFillTx/>
                <a:latin typeface="Century Gothic Regular" charset="0"/>
                <a:ea typeface="+mn-ea"/>
                <a:cs typeface="Century Gothic Regular" charset="0"/>
              </a:rPr>
              <a:t> &amp; </a:t>
            </a:r>
            <a:r>
              <a:rPr kumimoji="0" lang="en-US" sz="1800" b="1" i="0" u="none" strike="noStrike" kern="1200" cap="none" spc="0" normalizeH="0" baseline="0" noProof="0">
                <a:ln>
                  <a:noFill/>
                </a:ln>
                <a:solidFill>
                  <a:prstClr val="white"/>
                </a:solidFill>
                <a:effectLst/>
                <a:uLnTx/>
                <a:uFillTx/>
                <a:latin typeface="Century Gothic Regular" charset="0"/>
                <a:ea typeface="+mn-ea"/>
                <a:cs typeface="Century Gothic Regular" charset="0"/>
              </a:rPr>
              <a:t>2018</a:t>
            </a:r>
            <a:r>
              <a:rPr kumimoji="0" lang="en-US" sz="1800" b="0" i="0" u="none" strike="noStrike" kern="1200" cap="none" spc="0" normalizeH="0" baseline="0" noProof="0">
                <a:ln>
                  <a:noFill/>
                </a:ln>
                <a:solidFill>
                  <a:prstClr val="white"/>
                </a:solidFill>
                <a:effectLst/>
                <a:uLnTx/>
                <a:uFillTx/>
                <a:latin typeface="Century Gothic Regular" charset="0"/>
                <a:ea typeface="+mn-ea"/>
                <a:cs typeface="Century Gothic Regular" charset="0"/>
              </a:rPr>
              <a:t> </a:t>
            </a:r>
            <a:r>
              <a:rPr kumimoji="0" lang="en-US" sz="1800" b="1" i="0" u="none" strike="noStrike" kern="1200" cap="none" spc="0" normalizeH="0" baseline="0" noProof="0">
                <a:ln>
                  <a:noFill/>
                </a:ln>
                <a:solidFill>
                  <a:prstClr val="white"/>
                </a:solidFill>
                <a:effectLst/>
                <a:uLnTx/>
                <a:uFillTx/>
                <a:latin typeface="Century Gothic Regular" charset="0"/>
                <a:ea typeface="+mn-ea"/>
                <a:cs typeface="Century Gothic Regular" charset="0"/>
              </a:rPr>
              <a:t>Torch Award Winner</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entury Gothic Regular" charset="0"/>
                <a:ea typeface="+mn-ea"/>
                <a:cs typeface="Century Gothic Regular" charset="0"/>
              </a:rPr>
              <a:t>BBB of Central NC</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entury Gothic Regular" charset="0"/>
                <a:ea typeface="+mn-ea"/>
                <a:cs typeface="Century Gothic Regular" charset="0"/>
              </a:rPr>
              <a:t>Trust • Performance • Integrity</a:t>
            </a:r>
          </a:p>
        </p:txBody>
      </p:sp>
    </p:spTree>
    <p:extLst>
      <p:ext uri="{BB962C8B-B14F-4D97-AF65-F5344CB8AC3E}">
        <p14:creationId xmlns:p14="http://schemas.microsoft.com/office/powerpoint/2010/main" val="2699510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may contain: text">
            <a:extLst>
              <a:ext uri="{FF2B5EF4-FFF2-40B4-BE49-F238E27FC236}">
                <a16:creationId xmlns:a16="http://schemas.microsoft.com/office/drawing/2014/main" id="{F5AAF377-FC25-417D-A984-CF318EC990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2781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may contain: text">
            <a:extLst>
              <a:ext uri="{FF2B5EF4-FFF2-40B4-BE49-F238E27FC236}">
                <a16:creationId xmlns:a16="http://schemas.microsoft.com/office/drawing/2014/main" id="{DEB8BBAD-3C63-40C1-8899-FF52BB0C8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8268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images.marketamerica.com/creative/ufn/2018/usa-0802-telly-award.jpg">
            <a:extLst>
              <a:ext uri="{FF2B5EF4-FFF2-40B4-BE49-F238E27FC236}">
                <a16:creationId xmlns:a16="http://schemas.microsoft.com/office/drawing/2014/main" id="{0F02F453-BAA7-4F72-A9A3-9C92541D7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296" y="863082"/>
            <a:ext cx="5069382" cy="21418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F16E4CB-A22E-486D-8D61-D63CCF4070C4}"/>
              </a:ext>
            </a:extLst>
          </p:cNvPr>
          <p:cNvSpPr/>
          <p:nvPr/>
        </p:nvSpPr>
        <p:spPr>
          <a:xfrm>
            <a:off x="6104178" y="758126"/>
            <a:ext cx="5656022"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“One of our key goals as a company is to provide </a:t>
            </a:r>
            <a:r>
              <a:rPr kumimoji="0" lang="en-AU"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UnFranchise</a:t>
            </a:r>
            <a:r>
              <a:rPr kumimoji="0" lang="en-AU" sz="2000" b="0" i="0" u="none" strike="noStrike" kern="1200" cap="none" spc="0" normalizeH="0" baseline="30000" noProof="0" dirty="0">
                <a:ln>
                  <a:noFill/>
                </a:ln>
                <a:solidFill>
                  <a:prstClr val="white"/>
                </a:solidFill>
                <a:effectLst/>
                <a:uLnTx/>
                <a:uFillTx/>
                <a:latin typeface="Arial" panose="020B0604020202020204" pitchFamily="34" charset="0"/>
                <a:ea typeface="+mn-ea"/>
                <a:cs typeface="+mn-cs"/>
              </a:rPr>
              <a:t>®</a:t>
            </a:r>
            <a:r>
              <a:rPr kumimoji="0" lang="en-AU"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Owners with the most amazing, cutting-edge, professional digital tools and video resources to help promote products, build branding, launch campaigns and programs, and educate,” Chairman and CEO JR </a:t>
            </a:r>
            <a:r>
              <a:rPr kumimoji="0" lang="en-AU"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Ridinger</a:t>
            </a:r>
            <a:r>
              <a:rPr kumimoji="0" lang="en-AU"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AU"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writes on his blog</a:t>
            </a:r>
            <a:r>
              <a:rPr kumimoji="0" lang="en-AU"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endParaRPr kumimoji="0" lang="en-AU"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Content Placeholder 2057">
            <a:extLst>
              <a:ext uri="{FF2B5EF4-FFF2-40B4-BE49-F238E27FC236}">
                <a16:creationId xmlns:a16="http://schemas.microsoft.com/office/drawing/2014/main" id="{592A4908-7C9E-4158-8CF1-1F4C0CF54763}"/>
              </a:ext>
            </a:extLst>
          </p:cNvPr>
          <p:cNvSpPr>
            <a:spLocks noGrp="1"/>
          </p:cNvSpPr>
          <p:nvPr>
            <p:ph idx="1"/>
          </p:nvPr>
        </p:nvSpPr>
        <p:spPr>
          <a:xfrm>
            <a:off x="431800" y="3180851"/>
            <a:ext cx="11598936" cy="3387145"/>
          </a:xfrm>
        </p:spPr>
        <p:txBody>
          <a:bodyPr anchor="ctr">
            <a:noAutofit/>
          </a:bodyPr>
          <a:lstStyle/>
          <a:p>
            <a:r>
              <a:rPr lang="en-AU" sz="2400" dirty="0"/>
              <a:t>Market America | SHOP.COM took </a:t>
            </a:r>
            <a:r>
              <a:rPr lang="en-AU" sz="2400" b="1" dirty="0"/>
              <a:t>four of the 39</a:t>
            </a:r>
            <a:r>
              <a:rPr lang="en-AU" sz="2400" b="1" baseline="30000" dirty="0"/>
              <a:t>th</a:t>
            </a:r>
            <a:r>
              <a:rPr lang="en-AU" sz="2400" b="1" dirty="0"/>
              <a:t> Annual Telly Awards for 2018</a:t>
            </a:r>
            <a:r>
              <a:rPr lang="en-AU" sz="2400" dirty="0"/>
              <a:t>, matching its four wins in 2017. The Telly Awards annually showcases the best work created within television and across video, for all screens.</a:t>
            </a:r>
          </a:p>
          <a:p>
            <a:r>
              <a:rPr lang="en-AU" sz="2400" dirty="0"/>
              <a:t>The company also won Telly Awards in 2012, 2013, 2014 and 2015. It’s one of an elite group of current and past winners that includes Microsoft, HBO, Bloomberg, Condé Nast, ESPN, MLB.com and more.</a:t>
            </a:r>
          </a:p>
          <a:p>
            <a:endParaRPr lang="en-US" sz="2400" dirty="0"/>
          </a:p>
        </p:txBody>
      </p:sp>
    </p:spTree>
    <p:extLst>
      <p:ext uri="{BB962C8B-B14F-4D97-AF65-F5344CB8AC3E}">
        <p14:creationId xmlns:p14="http://schemas.microsoft.com/office/powerpoint/2010/main" val="9560129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A96285-437F-47DA-B9FC-9584E0EF022E}"/>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rPr>
              <a:t>Lumiere De Vie Hommes Launch Party</a:t>
            </a:r>
          </a:p>
        </p:txBody>
      </p:sp>
      <p:cxnSp>
        <p:nvCxnSpPr>
          <p:cNvPr id="73" name="Straight Connector 72">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26" name="Picture 2" descr="https://www.beingjrridinger.com/wp-content/uploads/2018/10/IMG_3683-2.jpg">
            <a:extLst>
              <a:ext uri="{FF2B5EF4-FFF2-40B4-BE49-F238E27FC236}">
                <a16:creationId xmlns:a16="http://schemas.microsoft.com/office/drawing/2014/main" id="{B88ECEC0-1DC4-4396-AEC5-BF2EEE9C15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707" y="2426818"/>
            <a:ext cx="3997637"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close up of a bottle&#10;&#10;Description generated with high confidence">
            <a:extLst>
              <a:ext uri="{FF2B5EF4-FFF2-40B4-BE49-F238E27FC236}">
                <a16:creationId xmlns:a16="http://schemas.microsoft.com/office/drawing/2014/main" id="{74B86D38-A7A2-4F6D-91C1-D325358D37FB}"/>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174213" y="2426818"/>
            <a:ext cx="3997637" cy="3997637"/>
          </a:xfrm>
          <a:prstGeom prst="rect">
            <a:avLst/>
          </a:prstGeom>
        </p:spPr>
      </p:pic>
    </p:spTree>
    <p:extLst>
      <p:ext uri="{BB962C8B-B14F-4D97-AF65-F5344CB8AC3E}">
        <p14:creationId xmlns:p14="http://schemas.microsoft.com/office/powerpoint/2010/main" val="2996855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3D43FA-FD57-C941-A056-8F4FC67C66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9F99B83-C06D-4509-871A-7B95EACC6629}"/>
              </a:ext>
            </a:extLst>
          </p:cNvPr>
          <p:cNvSpPr txBox="1"/>
          <p:nvPr/>
        </p:nvSpPr>
        <p:spPr>
          <a:xfrm>
            <a:off x="1498600" y="558800"/>
            <a:ext cx="9474200" cy="5632311"/>
          </a:xfrm>
          <a:prstGeom prst="rect">
            <a:avLst/>
          </a:prstGeom>
          <a:solidFill>
            <a:schemeClr val="bg1">
              <a:lumMod val="75000"/>
              <a:lumOff val="2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0" b="0"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FOR YOU!!</a:t>
            </a:r>
          </a:p>
        </p:txBody>
      </p:sp>
    </p:spTree>
    <p:extLst>
      <p:ext uri="{BB962C8B-B14F-4D97-AF65-F5344CB8AC3E}">
        <p14:creationId xmlns:p14="http://schemas.microsoft.com/office/powerpoint/2010/main" val="6925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60544"/>
          <a:stretch/>
        </p:blipFill>
        <p:spPr>
          <a:xfrm>
            <a:off x="0" y="1"/>
            <a:ext cx="3271071" cy="2590800"/>
          </a:xfrm>
          <a:prstGeom prst="rect">
            <a:avLst/>
          </a:prstGeom>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72463" t="405" r="94" b="-405"/>
          <a:stretch/>
        </p:blipFill>
        <p:spPr>
          <a:xfrm rot="5400000">
            <a:off x="9292981" y="3974752"/>
            <a:ext cx="2696165" cy="307032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547" y="2843788"/>
            <a:ext cx="10144261" cy="1001297"/>
          </a:xfrm>
          <a:prstGeom prst="rect">
            <a:avLst/>
          </a:prstGeom>
        </p:spPr>
      </p:pic>
    </p:spTree>
    <p:extLst>
      <p:ext uri="{BB962C8B-B14F-4D97-AF65-F5344CB8AC3E}">
        <p14:creationId xmlns:p14="http://schemas.microsoft.com/office/powerpoint/2010/main" val="39688732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60544"/>
          <a:stretch/>
        </p:blipFill>
        <p:spPr>
          <a:xfrm>
            <a:off x="0" y="0"/>
            <a:ext cx="4222592" cy="3344437"/>
          </a:xfrm>
          <a:prstGeom prst="rect">
            <a:avLst/>
          </a:prstGeom>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72463" t="405" r="94" b="-405"/>
          <a:stretch/>
        </p:blipFill>
        <p:spPr>
          <a:xfrm rot="5400000">
            <a:off x="8555638" y="3351709"/>
            <a:ext cx="3278782" cy="3733800"/>
          </a:xfrm>
          <a:prstGeom prst="rect">
            <a:avLst/>
          </a:prstGeom>
        </p:spPr>
      </p:pic>
      <p:sp>
        <p:nvSpPr>
          <p:cNvPr id="6" name="Rectangle 5"/>
          <p:cNvSpPr/>
          <p:nvPr/>
        </p:nvSpPr>
        <p:spPr>
          <a:xfrm>
            <a:off x="1068070" y="375708"/>
            <a:ext cx="10195730" cy="6099216"/>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254548" y="2511554"/>
            <a:ext cx="5970066" cy="36009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Considerations as a KOL: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Total Cashback earned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Total PS IBV earned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Total PS Amount spent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Total order count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Total BV earned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Total IBV Commission earned</a:t>
            </a:r>
          </a:p>
        </p:txBody>
      </p:sp>
      <p:sp>
        <p:nvSpPr>
          <p:cNvPr id="11" name="TextBox 10"/>
          <p:cNvSpPr txBox="1"/>
          <p:nvPr/>
        </p:nvSpPr>
        <p:spPr>
          <a:xfrm>
            <a:off x="8258554" y="1811564"/>
            <a:ext cx="2492591" cy="1323439"/>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1D96B3"/>
                </a:solidFill>
                <a:effectLst/>
                <a:uLnTx/>
                <a:uFillTx/>
                <a:latin typeface="Century Gothic" panose="020B0502020202020204" pitchFamily="34" charset="0"/>
                <a:ea typeface="微軟正黑體" panose="020B0604030504040204" pitchFamily="34" charset="-120"/>
                <a:cs typeface="+mn-cs"/>
              </a:rPr>
              <a:t>KOL</a:t>
            </a:r>
            <a:endParaRPr kumimoji="0" lang="en-US" sz="6600" b="1" i="0" u="none" strike="noStrike" kern="1200" cap="none" spc="0" normalizeH="0" baseline="0" noProof="0" dirty="0">
              <a:ln>
                <a:noFill/>
              </a:ln>
              <a:solidFill>
                <a:srgbClr val="FFC000"/>
              </a:solidFill>
              <a:effectLst/>
              <a:uLnTx/>
              <a:uFillTx/>
              <a:latin typeface="Century Gothic" panose="020B0502020202020204" pitchFamily="34" charset="0"/>
              <a:ea typeface="微軟正黑體" panose="020B0604030504040204" pitchFamily="34" charset="-120"/>
              <a:cs typeface="+mn-cs"/>
            </a:endParaRPr>
          </a:p>
        </p:txBody>
      </p:sp>
      <p:sp>
        <p:nvSpPr>
          <p:cNvPr id="2" name="Rectangle 1"/>
          <p:cNvSpPr/>
          <p:nvPr/>
        </p:nvSpPr>
        <p:spPr>
          <a:xfrm>
            <a:off x="1590840" y="365036"/>
            <a:ext cx="3010761"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7200" b="1" i="0" u="none" strike="noStrike" kern="1200" cap="none" spc="0" normalizeH="0" baseline="0" noProof="0" dirty="0">
                <a:ln>
                  <a:noFill/>
                </a:ln>
                <a:solidFill>
                  <a:srgbClr val="FFC000"/>
                </a:solidFill>
                <a:effectLst/>
                <a:uLnTx/>
                <a:uFillTx/>
                <a:latin typeface="Century Gothic" panose="020B0502020202020204" pitchFamily="34" charset="0"/>
                <a:ea typeface="微軟正黑體" panose="020B0604030504040204" pitchFamily="34" charset="-120"/>
                <a:cs typeface="+mn-cs"/>
              </a:rPr>
              <a:t>Be our</a:t>
            </a:r>
            <a:endParaRPr kumimoji="0" lang="en-US" sz="7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4548" y="1419617"/>
            <a:ext cx="6562150" cy="647722"/>
          </a:xfrm>
          <a:prstGeom prst="rect">
            <a:avLst/>
          </a:prstGeom>
        </p:spPr>
      </p:pic>
    </p:spTree>
    <p:extLst>
      <p:ext uri="{BB962C8B-B14F-4D97-AF65-F5344CB8AC3E}">
        <p14:creationId xmlns:p14="http://schemas.microsoft.com/office/powerpoint/2010/main" val="34043281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60544"/>
          <a:stretch/>
        </p:blipFill>
        <p:spPr>
          <a:xfrm>
            <a:off x="0" y="0"/>
            <a:ext cx="4222592" cy="3344437"/>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72463" t="405" r="94" b="-405"/>
          <a:stretch/>
        </p:blipFill>
        <p:spPr>
          <a:xfrm rot="5400000">
            <a:off x="8555638" y="3351709"/>
            <a:ext cx="3278782" cy="3733800"/>
          </a:xfrm>
          <a:prstGeom prst="rect">
            <a:avLst/>
          </a:prstGeom>
        </p:spPr>
      </p:pic>
      <p:grpSp>
        <p:nvGrpSpPr>
          <p:cNvPr id="16" name="Group 15"/>
          <p:cNvGrpSpPr/>
          <p:nvPr/>
        </p:nvGrpSpPr>
        <p:grpSpPr>
          <a:xfrm>
            <a:off x="783853" y="245088"/>
            <a:ext cx="1927913" cy="3099349"/>
            <a:chOff x="661023" y="247363"/>
            <a:chExt cx="1927913" cy="3099349"/>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18682" t="13461" b="15660"/>
            <a:stretch/>
          </p:blipFill>
          <p:spPr>
            <a:xfrm>
              <a:off x="661023" y="247363"/>
              <a:ext cx="1927913" cy="2520617"/>
            </a:xfrm>
            <a:prstGeom prst="rect">
              <a:avLst/>
            </a:prstGeom>
            <a:ln>
              <a:noFill/>
            </a:ln>
            <a:effectLst>
              <a:outerShdw blurRad="190500" algn="tl" rotWithShape="0">
                <a:srgbClr val="000000">
                  <a:alpha val="70000"/>
                </a:srgbClr>
              </a:outerShdw>
            </a:effectLst>
          </p:spPr>
        </p:pic>
        <p:sp>
          <p:nvSpPr>
            <p:cNvPr id="18" name="Rectangular Callout 17"/>
            <p:cNvSpPr/>
            <p:nvPr/>
          </p:nvSpPr>
          <p:spPr>
            <a:xfrm>
              <a:off x="776752" y="2834562"/>
              <a:ext cx="1654343" cy="512150"/>
            </a:xfrm>
            <a:prstGeom prst="wedgeRectCallout">
              <a:avLst>
                <a:gd name="adj1" fmla="val -20833"/>
                <a:gd name="adj2" fmla="val 82857"/>
              </a:avLst>
            </a:prstGeom>
            <a:solidFill>
              <a:schemeClr val="bg1"/>
            </a:solidFill>
            <a:ln w="38100">
              <a:solidFill>
                <a:srgbClr val="1F85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Calvin </a:t>
              </a:r>
              <a:r>
                <a:rPr kumimoji="0" lang="en-US" sz="1500" b="0"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Ip</a:t>
              </a:r>
              <a:r>
                <a:rPr kumimoji="0" lang="en-US" sz="15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&amp; </a:t>
              </a:r>
              <a:br>
                <a:rPr kumimoji="0" lang="en-US" sz="15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br>
              <a:r>
                <a:rPr kumimoji="0" lang="en-US" sz="15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Rose Wong</a:t>
              </a:r>
            </a:p>
          </p:txBody>
        </p:sp>
      </p:grpSp>
      <p:grpSp>
        <p:nvGrpSpPr>
          <p:cNvPr id="19" name="Group 18"/>
          <p:cNvGrpSpPr/>
          <p:nvPr/>
        </p:nvGrpSpPr>
        <p:grpSpPr>
          <a:xfrm>
            <a:off x="2961568" y="245088"/>
            <a:ext cx="1896403" cy="3098130"/>
            <a:chOff x="2838738" y="247363"/>
            <a:chExt cx="1896403" cy="3098130"/>
          </a:xfrm>
        </p:grpSpPr>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r="6001" b="17537"/>
            <a:stretch/>
          </p:blipFill>
          <p:spPr>
            <a:xfrm>
              <a:off x="2838738" y="247363"/>
              <a:ext cx="1896403" cy="2496555"/>
            </a:xfrm>
            <a:prstGeom prst="rect">
              <a:avLst/>
            </a:prstGeom>
            <a:ln>
              <a:noFill/>
            </a:ln>
            <a:effectLst>
              <a:outerShdw blurRad="190500" algn="tl" rotWithShape="0">
                <a:srgbClr val="000000">
                  <a:alpha val="70000"/>
                </a:srgbClr>
              </a:outerShdw>
            </a:effectLst>
          </p:spPr>
        </p:pic>
        <p:sp>
          <p:nvSpPr>
            <p:cNvPr id="21" name="Rectangular Callout 20"/>
            <p:cNvSpPr/>
            <p:nvPr/>
          </p:nvSpPr>
          <p:spPr>
            <a:xfrm>
              <a:off x="2977457" y="2833343"/>
              <a:ext cx="1654343" cy="512150"/>
            </a:xfrm>
            <a:prstGeom prst="wedgeRectCallout">
              <a:avLst>
                <a:gd name="adj1" fmla="val -20833"/>
                <a:gd name="adj2" fmla="val 82857"/>
              </a:avLst>
            </a:prstGeom>
            <a:solidFill>
              <a:schemeClr val="bg1"/>
            </a:solidFill>
            <a:ln w="38100">
              <a:solidFill>
                <a:srgbClr val="1F85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Lilian Chan</a:t>
              </a:r>
              <a:endParaRPr kumimoji="0" lang="en-US" sz="15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grpSp>
      <p:grpSp>
        <p:nvGrpSpPr>
          <p:cNvPr id="22" name="Group 21"/>
          <p:cNvGrpSpPr/>
          <p:nvPr/>
        </p:nvGrpSpPr>
        <p:grpSpPr>
          <a:xfrm>
            <a:off x="5175379" y="245088"/>
            <a:ext cx="1860308" cy="3098130"/>
            <a:chOff x="5052549" y="247363"/>
            <a:chExt cx="1860308" cy="3098130"/>
          </a:xfrm>
        </p:grpSpPr>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22237" t="17984" r="17857" b="4122"/>
            <a:stretch/>
          </p:blipFill>
          <p:spPr>
            <a:xfrm>
              <a:off x="5052549" y="247363"/>
              <a:ext cx="1860308" cy="2490537"/>
            </a:xfrm>
            <a:prstGeom prst="rect">
              <a:avLst/>
            </a:prstGeom>
            <a:ln>
              <a:noFill/>
            </a:ln>
            <a:effectLst>
              <a:outerShdw blurRad="190500" algn="tl" rotWithShape="0">
                <a:srgbClr val="000000">
                  <a:alpha val="70000"/>
                </a:srgbClr>
              </a:outerShdw>
            </a:effectLst>
          </p:spPr>
        </p:pic>
        <p:sp>
          <p:nvSpPr>
            <p:cNvPr id="24" name="Rectangular Callout 23"/>
            <p:cNvSpPr/>
            <p:nvPr/>
          </p:nvSpPr>
          <p:spPr>
            <a:xfrm>
              <a:off x="5135659" y="2833343"/>
              <a:ext cx="1654343" cy="512150"/>
            </a:xfrm>
            <a:prstGeom prst="wedgeRectCallout">
              <a:avLst>
                <a:gd name="adj1" fmla="val -20833"/>
                <a:gd name="adj2" fmla="val 82857"/>
              </a:avLst>
            </a:prstGeom>
            <a:solidFill>
              <a:schemeClr val="bg1"/>
            </a:solidFill>
            <a:ln w="38100">
              <a:solidFill>
                <a:srgbClr val="1F85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Chan Wing San</a:t>
              </a:r>
              <a:endParaRPr kumimoji="0" lang="en-US" sz="15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grpSp>
      <p:grpSp>
        <p:nvGrpSpPr>
          <p:cNvPr id="25" name="Group 24"/>
          <p:cNvGrpSpPr/>
          <p:nvPr/>
        </p:nvGrpSpPr>
        <p:grpSpPr>
          <a:xfrm>
            <a:off x="7369917" y="245087"/>
            <a:ext cx="1822080" cy="3098131"/>
            <a:chOff x="7247087" y="247362"/>
            <a:chExt cx="1822080" cy="3098131"/>
          </a:xfrm>
        </p:grpSpPr>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27649" t="29474" r="19642" b="30000"/>
            <a:stretch/>
          </p:blipFill>
          <p:spPr>
            <a:xfrm>
              <a:off x="7247087" y="247362"/>
              <a:ext cx="1822080" cy="2490537"/>
            </a:xfrm>
            <a:prstGeom prst="rect">
              <a:avLst/>
            </a:prstGeom>
            <a:ln>
              <a:noFill/>
            </a:ln>
            <a:effectLst>
              <a:outerShdw blurRad="190500" algn="tl" rotWithShape="0">
                <a:srgbClr val="000000">
                  <a:alpha val="70000"/>
                </a:srgbClr>
              </a:outerShdw>
            </a:effectLst>
          </p:spPr>
        </p:pic>
        <p:sp>
          <p:nvSpPr>
            <p:cNvPr id="27" name="Rectangular Callout 26"/>
            <p:cNvSpPr/>
            <p:nvPr/>
          </p:nvSpPr>
          <p:spPr>
            <a:xfrm>
              <a:off x="7348536" y="2833343"/>
              <a:ext cx="1654343" cy="512150"/>
            </a:xfrm>
            <a:prstGeom prst="wedgeRectCallout">
              <a:avLst>
                <a:gd name="adj1" fmla="val -20833"/>
                <a:gd name="adj2" fmla="val 82857"/>
              </a:avLst>
            </a:prstGeom>
            <a:solidFill>
              <a:schemeClr val="bg1"/>
            </a:solidFill>
            <a:ln w="38100">
              <a:solidFill>
                <a:srgbClr val="1F85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Ann Cheung</a:t>
              </a:r>
              <a:endParaRPr kumimoji="0" lang="en-US" sz="15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grpSp>
      <p:grpSp>
        <p:nvGrpSpPr>
          <p:cNvPr id="28" name="Group 27"/>
          <p:cNvGrpSpPr/>
          <p:nvPr/>
        </p:nvGrpSpPr>
        <p:grpSpPr>
          <a:xfrm>
            <a:off x="9567141" y="245086"/>
            <a:ext cx="1802572" cy="3098132"/>
            <a:chOff x="9444311" y="247361"/>
            <a:chExt cx="1802572" cy="3098132"/>
          </a:xfrm>
        </p:grpSpPr>
        <p:pic>
          <p:nvPicPr>
            <p:cNvPr id="29" name="Picture 28"/>
            <p:cNvPicPr>
              <a:picLocks noChangeAspect="1"/>
            </p:cNvPicPr>
            <p:nvPr/>
          </p:nvPicPr>
          <p:blipFill rotWithShape="1">
            <a:blip r:embed="rId7" cstate="print">
              <a:extLst>
                <a:ext uri="{28A0092B-C50C-407E-A947-70E740481C1C}">
                  <a14:useLocalDpi xmlns:a14="http://schemas.microsoft.com/office/drawing/2010/main" val="0"/>
                </a:ext>
              </a:extLst>
            </a:blip>
            <a:srcRect l="7387" r="4746" b="39298"/>
            <a:stretch/>
          </p:blipFill>
          <p:spPr>
            <a:xfrm>
              <a:off x="9444311" y="247361"/>
              <a:ext cx="1802572" cy="2490538"/>
            </a:xfrm>
            <a:prstGeom prst="rect">
              <a:avLst/>
            </a:prstGeom>
            <a:ln>
              <a:noFill/>
            </a:ln>
            <a:effectLst>
              <a:outerShdw blurRad="190500" algn="tl" rotWithShape="0">
                <a:srgbClr val="000000">
                  <a:alpha val="70000"/>
                </a:srgbClr>
              </a:outerShdw>
            </a:effectLst>
          </p:spPr>
        </p:pic>
        <p:sp>
          <p:nvSpPr>
            <p:cNvPr id="30" name="Rectangular Callout 29"/>
            <p:cNvSpPr/>
            <p:nvPr/>
          </p:nvSpPr>
          <p:spPr>
            <a:xfrm>
              <a:off x="9487616" y="2833343"/>
              <a:ext cx="1720631" cy="512150"/>
            </a:xfrm>
            <a:prstGeom prst="wedgeRectCallout">
              <a:avLst>
                <a:gd name="adj1" fmla="val -20833"/>
                <a:gd name="adj2" fmla="val 82857"/>
              </a:avLst>
            </a:prstGeom>
            <a:solidFill>
              <a:schemeClr val="bg1"/>
            </a:solidFill>
            <a:ln w="38100">
              <a:solidFill>
                <a:srgbClr val="1F85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Hong Hung Ying</a:t>
              </a:r>
              <a:endParaRPr kumimoji="0" lang="en-US" sz="15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grpSp>
      <p:grpSp>
        <p:nvGrpSpPr>
          <p:cNvPr id="31" name="Group 30"/>
          <p:cNvGrpSpPr/>
          <p:nvPr/>
        </p:nvGrpSpPr>
        <p:grpSpPr>
          <a:xfrm>
            <a:off x="1649358" y="3636824"/>
            <a:ext cx="1855489" cy="2957667"/>
            <a:chOff x="1526528" y="3639099"/>
            <a:chExt cx="1855489" cy="2957667"/>
          </a:xfrm>
        </p:grpSpPr>
        <p:pic>
          <p:nvPicPr>
            <p:cNvPr id="32" name="Picture 31"/>
            <p:cNvPicPr>
              <a:picLocks noChangeAspect="1"/>
            </p:cNvPicPr>
            <p:nvPr/>
          </p:nvPicPr>
          <p:blipFill rotWithShape="1">
            <a:blip r:embed="rId8">
              <a:extLst>
                <a:ext uri="{28A0092B-C50C-407E-A947-70E740481C1C}">
                  <a14:useLocalDpi xmlns:a14="http://schemas.microsoft.com/office/drawing/2010/main" val="0"/>
                </a:ext>
              </a:extLst>
            </a:blip>
            <a:srcRect l="46096" t="32631" r="26009" b="19738"/>
            <a:stretch/>
          </p:blipFill>
          <p:spPr>
            <a:xfrm>
              <a:off x="1526528" y="3639099"/>
              <a:ext cx="1855489" cy="2376239"/>
            </a:xfrm>
            <a:prstGeom prst="rect">
              <a:avLst/>
            </a:prstGeom>
            <a:ln>
              <a:noFill/>
            </a:ln>
            <a:effectLst>
              <a:outerShdw blurRad="190500" algn="tl" rotWithShape="0">
                <a:srgbClr val="000000">
                  <a:alpha val="70000"/>
                </a:srgbClr>
              </a:outerShdw>
            </a:effectLst>
          </p:spPr>
        </p:pic>
        <p:sp>
          <p:nvSpPr>
            <p:cNvPr id="33" name="Rectangular Callout 32"/>
            <p:cNvSpPr/>
            <p:nvPr/>
          </p:nvSpPr>
          <p:spPr>
            <a:xfrm>
              <a:off x="1634960" y="6084616"/>
              <a:ext cx="1654343" cy="512150"/>
            </a:xfrm>
            <a:prstGeom prst="wedgeRectCallout">
              <a:avLst>
                <a:gd name="adj1" fmla="val -20833"/>
                <a:gd name="adj2" fmla="val 82857"/>
              </a:avLst>
            </a:prstGeom>
            <a:solidFill>
              <a:schemeClr val="bg1"/>
            </a:solidFill>
            <a:ln w="38100">
              <a:solidFill>
                <a:srgbClr val="1F85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Wong </a:t>
              </a:r>
              <a:r>
                <a:rPr kumimoji="0" lang="en-US" sz="1800" b="0"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Pui</a:t>
              </a: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Man</a:t>
              </a:r>
              <a:endParaRPr kumimoji="0" lang="en-US" sz="15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grpSp>
      <p:grpSp>
        <p:nvGrpSpPr>
          <p:cNvPr id="34" name="Group 33"/>
          <p:cNvGrpSpPr/>
          <p:nvPr/>
        </p:nvGrpSpPr>
        <p:grpSpPr>
          <a:xfrm>
            <a:off x="3784336" y="3624794"/>
            <a:ext cx="1940963" cy="2976001"/>
            <a:chOff x="3661506" y="3627069"/>
            <a:chExt cx="1940963" cy="2976001"/>
          </a:xfrm>
        </p:grpSpPr>
        <p:pic>
          <p:nvPicPr>
            <p:cNvPr id="35" name="Picture 34"/>
            <p:cNvPicPr>
              <a:picLocks noChangeAspect="1"/>
            </p:cNvPicPr>
            <p:nvPr/>
          </p:nvPicPr>
          <p:blipFill rotWithShape="1">
            <a:blip r:embed="rId9" cstate="print">
              <a:extLst>
                <a:ext uri="{28A0092B-C50C-407E-A947-70E740481C1C}">
                  <a14:useLocalDpi xmlns:a14="http://schemas.microsoft.com/office/drawing/2010/main" val="0"/>
                </a:ext>
              </a:extLst>
            </a:blip>
            <a:srcRect l="2671" r="16387"/>
            <a:stretch/>
          </p:blipFill>
          <p:spPr>
            <a:xfrm>
              <a:off x="3661506" y="3627069"/>
              <a:ext cx="1940963" cy="2400302"/>
            </a:xfrm>
            <a:prstGeom prst="rect">
              <a:avLst/>
            </a:prstGeom>
            <a:ln>
              <a:noFill/>
            </a:ln>
            <a:effectLst>
              <a:outerShdw blurRad="190500" algn="tl" rotWithShape="0">
                <a:srgbClr val="000000">
                  <a:alpha val="70000"/>
                </a:srgbClr>
              </a:outerShdw>
            </a:effectLst>
          </p:spPr>
        </p:pic>
        <p:sp>
          <p:nvSpPr>
            <p:cNvPr id="36" name="Rectangular Callout 35"/>
            <p:cNvSpPr/>
            <p:nvPr/>
          </p:nvSpPr>
          <p:spPr>
            <a:xfrm>
              <a:off x="3804816" y="6090920"/>
              <a:ext cx="1654343" cy="512150"/>
            </a:xfrm>
            <a:prstGeom prst="wedgeRectCallout">
              <a:avLst>
                <a:gd name="adj1" fmla="val -20833"/>
                <a:gd name="adj2" fmla="val 82857"/>
              </a:avLst>
            </a:prstGeom>
            <a:solidFill>
              <a:schemeClr val="bg1"/>
            </a:solidFill>
            <a:ln w="38100">
              <a:solidFill>
                <a:srgbClr val="1F85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Lai </a:t>
              </a:r>
              <a:r>
                <a:rPr kumimoji="0" lang="en-US" sz="1800" b="0"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Wai</a:t>
              </a: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Ho</a:t>
              </a:r>
              <a:endParaRPr kumimoji="0" lang="en-US" sz="15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grpSp>
      <p:grpSp>
        <p:nvGrpSpPr>
          <p:cNvPr id="37" name="Group 36"/>
          <p:cNvGrpSpPr/>
          <p:nvPr/>
        </p:nvGrpSpPr>
        <p:grpSpPr>
          <a:xfrm>
            <a:off x="6004789" y="3626415"/>
            <a:ext cx="1879315" cy="2974838"/>
            <a:chOff x="5881959" y="3628690"/>
            <a:chExt cx="1879315" cy="2974838"/>
          </a:xfrm>
        </p:grpSpPr>
        <p:pic>
          <p:nvPicPr>
            <p:cNvPr id="38" name="Picture 37"/>
            <p:cNvPicPr>
              <a:picLocks noChangeAspect="1"/>
            </p:cNvPicPr>
            <p:nvPr/>
          </p:nvPicPr>
          <p:blipFill rotWithShape="1">
            <a:blip r:embed="rId10" cstate="print">
              <a:extLst>
                <a:ext uri="{28A0092B-C50C-407E-A947-70E740481C1C}">
                  <a14:useLocalDpi xmlns:a14="http://schemas.microsoft.com/office/drawing/2010/main" val="0"/>
                </a:ext>
              </a:extLst>
            </a:blip>
            <a:srcRect l="49499" t="11588" r="17127" b="13204"/>
            <a:stretch/>
          </p:blipFill>
          <p:spPr>
            <a:xfrm>
              <a:off x="5881959" y="3628690"/>
              <a:ext cx="1879315" cy="2382252"/>
            </a:xfrm>
            <a:prstGeom prst="rect">
              <a:avLst/>
            </a:prstGeom>
            <a:ln>
              <a:noFill/>
            </a:ln>
            <a:effectLst>
              <a:outerShdw blurRad="190500" algn="tl" rotWithShape="0">
                <a:srgbClr val="000000">
                  <a:alpha val="70000"/>
                </a:srgbClr>
              </a:outerShdw>
            </a:effectLst>
          </p:spPr>
        </p:pic>
        <p:sp>
          <p:nvSpPr>
            <p:cNvPr id="39" name="Rectangular Callout 38"/>
            <p:cNvSpPr/>
            <p:nvPr/>
          </p:nvSpPr>
          <p:spPr>
            <a:xfrm>
              <a:off x="5947833" y="6091378"/>
              <a:ext cx="1757686" cy="512150"/>
            </a:xfrm>
            <a:prstGeom prst="wedgeRectCallout">
              <a:avLst>
                <a:gd name="adj1" fmla="val -20833"/>
                <a:gd name="adj2" fmla="val 82857"/>
              </a:avLst>
            </a:prstGeom>
            <a:solidFill>
              <a:schemeClr val="bg1"/>
            </a:solidFill>
            <a:ln w="38100">
              <a:solidFill>
                <a:srgbClr val="1F85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Tsang </a:t>
              </a:r>
              <a:r>
                <a:rPr kumimoji="0" lang="en-US" sz="1800" b="0"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Ching</a:t>
              </a: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Ping</a:t>
              </a:r>
              <a:endParaRPr kumimoji="0" lang="en-US" sz="15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grpSp>
      <p:grpSp>
        <p:nvGrpSpPr>
          <p:cNvPr id="40" name="Group 39"/>
          <p:cNvGrpSpPr/>
          <p:nvPr/>
        </p:nvGrpSpPr>
        <p:grpSpPr>
          <a:xfrm>
            <a:off x="8189598" y="3623984"/>
            <a:ext cx="1872222" cy="2977269"/>
            <a:chOff x="8066768" y="3626259"/>
            <a:chExt cx="1872222" cy="2977269"/>
          </a:xfrm>
        </p:grpSpPr>
        <p:pic>
          <p:nvPicPr>
            <p:cNvPr id="41" name="Picture 40"/>
            <p:cNvPicPr>
              <a:picLocks noChangeAspect="1"/>
            </p:cNvPicPr>
            <p:nvPr/>
          </p:nvPicPr>
          <p:blipFill rotWithShape="1">
            <a:blip r:embed="rId11" cstate="print">
              <a:extLst>
                <a:ext uri="{28A0092B-C50C-407E-A947-70E740481C1C}">
                  <a14:useLocalDpi xmlns:a14="http://schemas.microsoft.com/office/drawing/2010/main" val="0"/>
                </a:ext>
              </a:extLst>
            </a:blip>
            <a:srcRect l="13041" t="101" r="11241" b="4460"/>
            <a:stretch/>
          </p:blipFill>
          <p:spPr>
            <a:xfrm>
              <a:off x="8066768" y="3626259"/>
              <a:ext cx="1872222" cy="2359809"/>
            </a:xfrm>
            <a:prstGeom prst="rect">
              <a:avLst/>
            </a:prstGeom>
            <a:ln>
              <a:noFill/>
            </a:ln>
            <a:effectLst>
              <a:outerShdw blurRad="190500" algn="tl" rotWithShape="0">
                <a:srgbClr val="000000">
                  <a:alpha val="70000"/>
                </a:srgbClr>
              </a:outerShdw>
            </a:effectLst>
          </p:spPr>
        </p:pic>
        <p:sp>
          <p:nvSpPr>
            <p:cNvPr id="42" name="Rectangular Callout 41"/>
            <p:cNvSpPr/>
            <p:nvPr/>
          </p:nvSpPr>
          <p:spPr>
            <a:xfrm>
              <a:off x="8181304" y="6091378"/>
              <a:ext cx="1654343" cy="512150"/>
            </a:xfrm>
            <a:prstGeom prst="wedgeRectCallout">
              <a:avLst>
                <a:gd name="adj1" fmla="val -20833"/>
                <a:gd name="adj2" fmla="val 82857"/>
              </a:avLst>
            </a:prstGeom>
            <a:solidFill>
              <a:schemeClr val="bg1"/>
            </a:solidFill>
            <a:ln w="38100">
              <a:solidFill>
                <a:srgbClr val="1F85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Kawae Cheung</a:t>
              </a:r>
              <a:endParaRPr kumimoji="0" lang="en-US" sz="15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320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fltVal val="0"/>
                                          </p:val>
                                        </p:tav>
                                        <p:tav tm="100000">
                                          <p:val>
                                            <p:strVal val="#ppt_h"/>
                                          </p:val>
                                        </p:tav>
                                      </p:tavLst>
                                    </p:anim>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500" fill="hold"/>
                                        <p:tgtEl>
                                          <p:spTgt spid="31"/>
                                        </p:tgtEl>
                                        <p:attrNameLst>
                                          <p:attrName>ppt_w</p:attrName>
                                        </p:attrNameLst>
                                      </p:cBhvr>
                                      <p:tavLst>
                                        <p:tav tm="0">
                                          <p:val>
                                            <p:fltVal val="0"/>
                                          </p:val>
                                        </p:tav>
                                        <p:tav tm="100000">
                                          <p:val>
                                            <p:strVal val="#ppt_w"/>
                                          </p:val>
                                        </p:tav>
                                      </p:tavLst>
                                    </p:anim>
                                    <p:anim calcmode="lin" valueType="num">
                                      <p:cBhvr>
                                        <p:cTn id="43" dur="500" fill="hold"/>
                                        <p:tgtEl>
                                          <p:spTgt spid="31"/>
                                        </p:tgtEl>
                                        <p:attrNameLst>
                                          <p:attrName>ppt_h</p:attrName>
                                        </p:attrNameLst>
                                      </p:cBhvr>
                                      <p:tavLst>
                                        <p:tav tm="0">
                                          <p:val>
                                            <p:fltVal val="0"/>
                                          </p:val>
                                        </p:tav>
                                        <p:tav tm="100000">
                                          <p:val>
                                            <p:strVal val="#ppt_h"/>
                                          </p:val>
                                        </p:tav>
                                      </p:tavLst>
                                    </p:anim>
                                    <p:animEffect transition="in" filter="fade">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fltVal val="0"/>
                                          </p:val>
                                        </p:tav>
                                        <p:tav tm="100000">
                                          <p:val>
                                            <p:strVal val="#ppt_w"/>
                                          </p:val>
                                        </p:tav>
                                      </p:tavLst>
                                    </p:anim>
                                    <p:anim calcmode="lin" valueType="num">
                                      <p:cBhvr>
                                        <p:cTn id="50" dur="500" fill="hold"/>
                                        <p:tgtEl>
                                          <p:spTgt spid="34"/>
                                        </p:tgtEl>
                                        <p:attrNameLst>
                                          <p:attrName>ppt_h</p:attrName>
                                        </p:attrNameLst>
                                      </p:cBhvr>
                                      <p:tavLst>
                                        <p:tav tm="0">
                                          <p:val>
                                            <p:fltVal val="0"/>
                                          </p:val>
                                        </p:tav>
                                        <p:tav tm="100000">
                                          <p:val>
                                            <p:strVal val="#ppt_h"/>
                                          </p:val>
                                        </p:tav>
                                      </p:tavLst>
                                    </p:anim>
                                    <p:animEffect transition="in" filter="fade">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p:cTn id="56" dur="500" fill="hold"/>
                                        <p:tgtEl>
                                          <p:spTgt spid="37"/>
                                        </p:tgtEl>
                                        <p:attrNameLst>
                                          <p:attrName>ppt_w</p:attrName>
                                        </p:attrNameLst>
                                      </p:cBhvr>
                                      <p:tavLst>
                                        <p:tav tm="0">
                                          <p:val>
                                            <p:fltVal val="0"/>
                                          </p:val>
                                        </p:tav>
                                        <p:tav tm="100000">
                                          <p:val>
                                            <p:strVal val="#ppt_w"/>
                                          </p:val>
                                        </p:tav>
                                      </p:tavLst>
                                    </p:anim>
                                    <p:anim calcmode="lin" valueType="num">
                                      <p:cBhvr>
                                        <p:cTn id="57" dur="500" fill="hold"/>
                                        <p:tgtEl>
                                          <p:spTgt spid="37"/>
                                        </p:tgtEl>
                                        <p:attrNameLst>
                                          <p:attrName>ppt_h</p:attrName>
                                        </p:attrNameLst>
                                      </p:cBhvr>
                                      <p:tavLst>
                                        <p:tav tm="0">
                                          <p:val>
                                            <p:fltVal val="0"/>
                                          </p:val>
                                        </p:tav>
                                        <p:tav tm="100000">
                                          <p:val>
                                            <p:strVal val="#ppt_h"/>
                                          </p:val>
                                        </p:tav>
                                      </p:tavLst>
                                    </p:anim>
                                    <p:animEffect transition="in" filter="fade">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anim calcmode="lin" valueType="num">
                                      <p:cBhvr>
                                        <p:cTn id="63" dur="500" fill="hold"/>
                                        <p:tgtEl>
                                          <p:spTgt spid="40"/>
                                        </p:tgtEl>
                                        <p:attrNameLst>
                                          <p:attrName>ppt_w</p:attrName>
                                        </p:attrNameLst>
                                      </p:cBhvr>
                                      <p:tavLst>
                                        <p:tav tm="0">
                                          <p:val>
                                            <p:fltVal val="0"/>
                                          </p:val>
                                        </p:tav>
                                        <p:tav tm="100000">
                                          <p:val>
                                            <p:strVal val="#ppt_w"/>
                                          </p:val>
                                        </p:tav>
                                      </p:tavLst>
                                    </p:anim>
                                    <p:anim calcmode="lin" valueType="num">
                                      <p:cBhvr>
                                        <p:cTn id="64" dur="500" fill="hold"/>
                                        <p:tgtEl>
                                          <p:spTgt spid="40"/>
                                        </p:tgtEl>
                                        <p:attrNameLst>
                                          <p:attrName>ppt_h</p:attrName>
                                        </p:attrNameLst>
                                      </p:cBhvr>
                                      <p:tavLst>
                                        <p:tav tm="0">
                                          <p:val>
                                            <p:fltVal val="0"/>
                                          </p:val>
                                        </p:tav>
                                        <p:tav tm="100000">
                                          <p:val>
                                            <p:strVal val="#ppt_h"/>
                                          </p:val>
                                        </p:tav>
                                      </p:tavLst>
                                    </p:anim>
                                    <p:animEffect transition="in" filter="fade">
                                      <p:cBhvr>
                                        <p:cTn id="6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09390" rtl="0" eaLnBrk="1" fontAlgn="auto" latinLnBrk="0" hangingPunct="1">
              <a:lnSpc>
                <a:spcPct val="100000"/>
              </a:lnSpc>
              <a:spcBef>
                <a:spcPts val="0"/>
              </a:spcBef>
              <a:spcAft>
                <a:spcPts val="0"/>
              </a:spcAft>
              <a:buClr>
                <a:prstClr val="black"/>
              </a:buClr>
              <a:buSzPct val="25000"/>
              <a:buFontTx/>
              <a:buNone/>
              <a:tabLst/>
              <a:defRPr/>
            </a:pPr>
            <a:r>
              <a:rPr kumimoji="0" lang="en-US" sz="1800" b="0" i="0" u="none" strike="noStrike" kern="0" cap="none" spc="0" normalizeH="0" baseline="0" noProof="0" dirty="0" err="1">
                <a:ln>
                  <a:noFill/>
                </a:ln>
                <a:solidFill>
                  <a:srgbClr val="FFFFFF"/>
                </a:solidFill>
                <a:effectLst/>
                <a:uLnTx/>
                <a:uFillTx/>
                <a:latin typeface="Helvetica Regular" charset="0"/>
                <a:ea typeface="Helvetica Regular" charset="0"/>
                <a:cs typeface="Helvetica Regular" charset="0"/>
                <a:sym typeface="Hind"/>
              </a:rPr>
              <a:t>UnFranchise.com</a:t>
            </a:r>
            <a:r>
              <a:rPr kumimoji="0" lang="en-US" sz="1800" b="0" i="0" u="none" strike="noStrike" kern="0" cap="none" spc="0" normalizeH="0" baseline="0" noProof="0" dirty="0">
                <a:ln>
                  <a:noFill/>
                </a:ln>
                <a:solidFill>
                  <a:srgbClr val="FFFFFF"/>
                </a:solidFill>
                <a:effectLst/>
                <a:uLnTx/>
                <a:uFillTx/>
                <a:latin typeface="Helvetica Regular" charset="0"/>
                <a:ea typeface="Helvetica Regular" charset="0"/>
                <a:cs typeface="Helvetica Regular" charset="0"/>
                <a:sym typeface="Hind"/>
              </a:rPr>
              <a:t> &gt; </a:t>
            </a:r>
          </a:p>
          <a:p>
            <a:pPr marL="0" marR="0" lvl="0" indent="0" algn="l" defTabSz="1209390" rtl="0" eaLnBrk="1" fontAlgn="auto" latinLnBrk="0" hangingPunct="1">
              <a:lnSpc>
                <a:spcPct val="100000"/>
              </a:lnSpc>
              <a:spcBef>
                <a:spcPts val="0"/>
              </a:spcBef>
              <a:spcAft>
                <a:spcPts val="0"/>
              </a:spcAft>
              <a:buClr>
                <a:prstClr val="black"/>
              </a:buClr>
              <a:buSzPct val="25000"/>
              <a:buFontTx/>
              <a:buNone/>
              <a:tabLst/>
              <a:defRPr/>
            </a:pPr>
            <a:r>
              <a:rPr kumimoji="0" lang="en-US" sz="1800" b="0" i="0" u="none" strike="noStrike" kern="0" cap="none" spc="0" normalizeH="0" baseline="0" noProof="0" dirty="0">
                <a:ln>
                  <a:noFill/>
                </a:ln>
                <a:solidFill>
                  <a:srgbClr val="FFFFFF"/>
                </a:solidFill>
                <a:effectLst/>
                <a:uLnTx/>
                <a:uFillTx/>
                <a:latin typeface="Helvetica Regular" charset="0"/>
                <a:ea typeface="Helvetica Regular" charset="0"/>
                <a:cs typeface="Helvetica Regular" charset="0"/>
                <a:sym typeface="Hind"/>
              </a:rPr>
              <a:t>Downloads &gt; </a:t>
            </a:r>
          </a:p>
          <a:p>
            <a:pPr marL="0" marR="0" lvl="0" indent="0" algn="l" defTabSz="1209390" rtl="0" eaLnBrk="1" fontAlgn="auto" latinLnBrk="0" hangingPunct="1">
              <a:lnSpc>
                <a:spcPct val="100000"/>
              </a:lnSpc>
              <a:spcBef>
                <a:spcPts val="0"/>
              </a:spcBef>
              <a:spcAft>
                <a:spcPts val="0"/>
              </a:spcAft>
              <a:buClr>
                <a:prstClr val="black"/>
              </a:buClr>
              <a:buSzPct val="25000"/>
              <a:buFontTx/>
              <a:buNone/>
              <a:tabLst/>
              <a:defRPr/>
            </a:pPr>
            <a:r>
              <a:rPr kumimoji="0" lang="en-US" sz="1800" b="0" i="0" u="none" strike="noStrike" kern="0" cap="none" spc="0" normalizeH="0" baseline="0" noProof="0" dirty="0">
                <a:ln>
                  <a:noFill/>
                </a:ln>
                <a:solidFill>
                  <a:srgbClr val="FFFFFF"/>
                </a:solidFill>
                <a:effectLst/>
                <a:uLnTx/>
                <a:uFillTx/>
                <a:latin typeface="Helvetica Regular" charset="0"/>
                <a:ea typeface="Helvetica Regular" charset="0"/>
                <a:cs typeface="Helvetica Regular" charset="0"/>
                <a:sym typeface="Hind"/>
              </a:rPr>
              <a:t>Support Materials &gt;</a:t>
            </a:r>
          </a:p>
          <a:p>
            <a:pPr marL="0" marR="0" lvl="0" indent="0" algn="l" defTabSz="1209390" rtl="0" eaLnBrk="1" fontAlgn="auto" latinLnBrk="0" hangingPunct="1">
              <a:lnSpc>
                <a:spcPct val="100000"/>
              </a:lnSpc>
              <a:spcBef>
                <a:spcPts val="0"/>
              </a:spcBef>
              <a:spcAft>
                <a:spcPts val="0"/>
              </a:spcAft>
              <a:buClr>
                <a:prstClr val="black"/>
              </a:buClr>
              <a:buSzPct val="25000"/>
              <a:buFontTx/>
              <a:buNone/>
              <a:tabLst/>
              <a:defRPr/>
            </a:pPr>
            <a:r>
              <a:rPr kumimoji="0" lang="en-US" sz="1800" b="0" i="0" u="none" strike="noStrike" kern="0" cap="none" spc="0" normalizeH="0" baseline="0" noProof="0" dirty="0">
                <a:ln>
                  <a:noFill/>
                </a:ln>
                <a:solidFill>
                  <a:srgbClr val="FFFFFF"/>
                </a:solidFill>
                <a:effectLst/>
                <a:uLnTx/>
                <a:uFillTx/>
                <a:latin typeface="Helvetica Regular" charset="0"/>
                <a:ea typeface="Helvetica Regular" charset="0"/>
                <a:cs typeface="Helvetica Regular" charset="0"/>
                <a:sym typeface="Hind"/>
              </a:rPr>
              <a:t>General Business Building &gt;</a:t>
            </a:r>
          </a:p>
          <a:p>
            <a:pPr marL="0" marR="0" lvl="0" indent="0" algn="l" defTabSz="1209390" rtl="0" eaLnBrk="1" fontAlgn="auto" latinLnBrk="0" hangingPunct="1">
              <a:lnSpc>
                <a:spcPct val="100000"/>
              </a:lnSpc>
              <a:spcBef>
                <a:spcPts val="0"/>
              </a:spcBef>
              <a:spcAft>
                <a:spcPts val="0"/>
              </a:spcAft>
              <a:buClr>
                <a:prstClr val="black"/>
              </a:buClr>
              <a:buSzPct val="25000"/>
              <a:buFontTx/>
              <a:buNone/>
              <a:tabLst/>
              <a:defRPr/>
            </a:pPr>
            <a:r>
              <a:rPr kumimoji="0" lang="en-US" sz="1800" b="0" i="0" u="none" strike="noStrike" kern="0" cap="none" spc="0" normalizeH="0" baseline="0" noProof="0" dirty="0">
                <a:ln>
                  <a:noFill/>
                </a:ln>
                <a:solidFill>
                  <a:srgbClr val="FFFFFF"/>
                </a:solidFill>
                <a:effectLst/>
                <a:uLnTx/>
                <a:uFillTx/>
                <a:latin typeface="Helvetica Regular" charset="0"/>
                <a:ea typeface="Helvetica Regular" charset="0"/>
                <a:cs typeface="Helvetica Regular" charset="0"/>
                <a:sym typeface="Hind"/>
              </a:rPr>
              <a:t>Training</a:t>
            </a:r>
            <a:endParaRPr kumimoji="0" lang="en-US" sz="1200" b="0" i="0" u="none" strike="noStrike" kern="0" cap="none" spc="0" normalizeH="0" baseline="0" noProof="0" dirty="0">
              <a:ln>
                <a:noFill/>
              </a:ln>
              <a:solidFill>
                <a:srgbClr val="FFFFFF"/>
              </a:solidFill>
              <a:effectLst/>
              <a:uLnTx/>
              <a:uFillTx/>
              <a:latin typeface="Helvetica Regular" charset="0"/>
              <a:ea typeface="Helvetica Regular" charset="0"/>
              <a:cs typeface="Helvetica Regular" charset="0"/>
              <a:sym typeface="Hind"/>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299364" cy="6858000"/>
          </a:xfrm>
          <a:prstGeom prst="rect">
            <a:avLst/>
          </a:prstGeom>
        </p:spPr>
      </p:pic>
      <p:sp>
        <p:nvSpPr>
          <p:cNvPr id="6" name="Shape 88"/>
          <p:cNvSpPr txBox="1">
            <a:spLocks/>
          </p:cNvSpPr>
          <p:nvPr/>
        </p:nvSpPr>
        <p:spPr>
          <a:xfrm>
            <a:off x="5514868" y="2047240"/>
            <a:ext cx="14149976" cy="1143200"/>
          </a:xfrm>
          <a:prstGeom prst="rect">
            <a:avLst/>
          </a:prstGeom>
          <a:noFill/>
          <a:ln>
            <a:noFill/>
          </a:ln>
        </p:spPr>
        <p:txBody>
          <a:bodyPr lIns="120623" tIns="60295" rIns="120623" bIns="60295" anchor="ctr"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chemeClr val="dk1"/>
              </a:buClr>
              <a:buFont typeface="Calibri"/>
              <a:buNone/>
              <a:defRPr sz="4400" b="0" i="0" u="none" strike="noStrike" cap="none" baseline="0">
                <a:solidFill>
                  <a:schemeClr val="dk1"/>
                </a:solidFill>
                <a:latin typeface="Calibri"/>
                <a:ea typeface="Calibri"/>
                <a:cs typeface="Calibri"/>
                <a:sym typeface="Calibri"/>
                <a:rtl val="0"/>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marL="0" marR="0" lvl="0" indent="0" algn="l" defTabSz="1209390" rtl="0" eaLnBrk="1" fontAlgn="auto" latinLnBrk="0" hangingPunct="1">
              <a:lnSpc>
                <a:spcPct val="100000"/>
              </a:lnSpc>
              <a:spcBef>
                <a:spcPts val="0"/>
              </a:spcBef>
              <a:spcAft>
                <a:spcPts val="0"/>
              </a:spcAft>
              <a:buClr>
                <a:prstClr val="black"/>
              </a:buClr>
              <a:buSzPct val="25000"/>
              <a:buFont typeface="Calibri"/>
              <a:buNone/>
              <a:tabLst/>
              <a:defRPr/>
            </a:pPr>
            <a:r>
              <a:rPr kumimoji="0" lang="en-US" sz="4000" b="0" i="0" u="none" strike="noStrike" kern="0" cap="none" spc="0" normalizeH="0" baseline="0" noProof="0" dirty="0" err="1">
                <a:ln>
                  <a:noFill/>
                </a:ln>
                <a:solidFill>
                  <a:srgbClr val="44546A"/>
                </a:solidFill>
                <a:effectLst/>
                <a:uLnTx/>
                <a:uFillTx/>
                <a:latin typeface="Helvetica Regular" charset="0"/>
                <a:ea typeface="Helvetica Regular" charset="0"/>
                <a:cs typeface="Helvetica Regular" charset="0"/>
                <a:sym typeface="Hind"/>
                <a:rtl val="0"/>
              </a:rPr>
              <a:t>UnFranchise.com</a:t>
            </a:r>
            <a:r>
              <a:rPr kumimoji="0" lang="en-US" sz="4000" b="0" i="0" u="none" strike="noStrike" kern="0" cap="none" spc="0" normalizeH="0" baseline="0" noProof="0" dirty="0">
                <a:ln>
                  <a:noFill/>
                </a:ln>
                <a:solidFill>
                  <a:srgbClr val="44546A"/>
                </a:solidFill>
                <a:effectLst/>
                <a:uLnTx/>
                <a:uFillTx/>
                <a:latin typeface="Helvetica Regular" charset="0"/>
                <a:ea typeface="Helvetica Regular" charset="0"/>
                <a:cs typeface="Helvetica Regular" charset="0"/>
                <a:sym typeface="Hind"/>
                <a:rtl val="0"/>
              </a:rPr>
              <a:t> &gt; </a:t>
            </a:r>
          </a:p>
          <a:p>
            <a:pPr marL="0" marR="0" lvl="0" indent="0" algn="l" defTabSz="1209390" rtl="0" eaLnBrk="1" fontAlgn="auto" latinLnBrk="0" hangingPunct="1">
              <a:lnSpc>
                <a:spcPct val="100000"/>
              </a:lnSpc>
              <a:spcBef>
                <a:spcPts val="0"/>
              </a:spcBef>
              <a:spcAft>
                <a:spcPts val="0"/>
              </a:spcAft>
              <a:buClr>
                <a:prstClr val="black"/>
              </a:buClr>
              <a:buSzPct val="25000"/>
              <a:buFont typeface="Calibri"/>
              <a:buNone/>
              <a:tabLst/>
              <a:defRPr/>
            </a:pPr>
            <a:r>
              <a:rPr kumimoji="0" lang="en-US" sz="4000" b="0" i="0" u="none" strike="noStrike" kern="0" cap="none" spc="0" normalizeH="0" baseline="0" noProof="0" dirty="0">
                <a:ln>
                  <a:noFill/>
                </a:ln>
                <a:solidFill>
                  <a:srgbClr val="44546A"/>
                </a:solidFill>
                <a:effectLst/>
                <a:uLnTx/>
                <a:uFillTx/>
                <a:latin typeface="Helvetica Regular" charset="0"/>
                <a:ea typeface="Helvetica Regular" charset="0"/>
                <a:cs typeface="Helvetica Regular" charset="0"/>
                <a:sym typeface="Hind"/>
                <a:rtl val="0"/>
              </a:rPr>
              <a:t>Downloads &gt; </a:t>
            </a:r>
          </a:p>
          <a:p>
            <a:pPr marL="0" marR="0" lvl="0" indent="0" algn="l" defTabSz="1209390" rtl="0" eaLnBrk="1" fontAlgn="auto" latinLnBrk="0" hangingPunct="1">
              <a:lnSpc>
                <a:spcPct val="100000"/>
              </a:lnSpc>
              <a:spcBef>
                <a:spcPts val="0"/>
              </a:spcBef>
              <a:spcAft>
                <a:spcPts val="0"/>
              </a:spcAft>
              <a:buClr>
                <a:prstClr val="black"/>
              </a:buClr>
              <a:buSzPct val="25000"/>
              <a:buFont typeface="Calibri"/>
              <a:buNone/>
              <a:tabLst/>
              <a:defRPr/>
            </a:pPr>
            <a:r>
              <a:rPr kumimoji="0" lang="en-US" sz="4000" b="0" i="0" u="none" strike="noStrike" kern="0" cap="none" spc="0" normalizeH="0" baseline="0" noProof="0" dirty="0">
                <a:ln>
                  <a:noFill/>
                </a:ln>
                <a:solidFill>
                  <a:srgbClr val="44546A"/>
                </a:solidFill>
                <a:effectLst/>
                <a:uLnTx/>
                <a:uFillTx/>
                <a:latin typeface="Helvetica Regular" charset="0"/>
                <a:ea typeface="Helvetica Regular" charset="0"/>
                <a:cs typeface="Helvetica Regular" charset="0"/>
                <a:sym typeface="Hind"/>
                <a:rtl val="0"/>
              </a:rPr>
              <a:t>Support Materials &gt;</a:t>
            </a:r>
          </a:p>
          <a:p>
            <a:pPr marL="0" marR="0" lvl="0" indent="0" algn="l" defTabSz="1209390" rtl="0" eaLnBrk="1" fontAlgn="auto" latinLnBrk="0" hangingPunct="1">
              <a:lnSpc>
                <a:spcPct val="100000"/>
              </a:lnSpc>
              <a:spcBef>
                <a:spcPts val="0"/>
              </a:spcBef>
              <a:spcAft>
                <a:spcPts val="0"/>
              </a:spcAft>
              <a:buClr>
                <a:prstClr val="black"/>
              </a:buClr>
              <a:buSzPct val="25000"/>
              <a:buFont typeface="Calibri"/>
              <a:buNone/>
              <a:tabLst/>
              <a:defRPr/>
            </a:pPr>
            <a:r>
              <a:rPr kumimoji="0" lang="en-US" sz="4000" b="0" i="0" u="none" strike="noStrike" kern="0" cap="none" spc="0" normalizeH="0" baseline="0" noProof="0" dirty="0">
                <a:ln>
                  <a:noFill/>
                </a:ln>
                <a:solidFill>
                  <a:srgbClr val="44546A"/>
                </a:solidFill>
                <a:effectLst/>
                <a:uLnTx/>
                <a:uFillTx/>
                <a:latin typeface="Helvetica Regular" charset="0"/>
                <a:ea typeface="Helvetica Regular" charset="0"/>
                <a:cs typeface="Helvetica Regular" charset="0"/>
                <a:sym typeface="Hind"/>
                <a:rtl val="0"/>
              </a:rPr>
              <a:t>General Business Building &gt;</a:t>
            </a:r>
          </a:p>
          <a:p>
            <a:pPr marL="0" marR="0" lvl="0" indent="0" algn="l" defTabSz="1209390" rtl="0" eaLnBrk="1" fontAlgn="auto" latinLnBrk="0" hangingPunct="1">
              <a:lnSpc>
                <a:spcPct val="100000"/>
              </a:lnSpc>
              <a:spcBef>
                <a:spcPts val="0"/>
              </a:spcBef>
              <a:spcAft>
                <a:spcPts val="0"/>
              </a:spcAft>
              <a:buClr>
                <a:prstClr val="black"/>
              </a:buClr>
              <a:buSzPct val="25000"/>
              <a:buFont typeface="Calibri"/>
              <a:buNone/>
              <a:tabLst/>
              <a:defRPr/>
            </a:pPr>
            <a:r>
              <a:rPr kumimoji="0" lang="en-US" sz="4000" b="0" i="0" u="none" strike="noStrike" kern="0" cap="none" spc="0" normalizeH="0" baseline="0" noProof="0" dirty="0">
                <a:ln>
                  <a:noFill/>
                </a:ln>
                <a:solidFill>
                  <a:srgbClr val="44546A"/>
                </a:solidFill>
                <a:effectLst/>
                <a:uLnTx/>
                <a:uFillTx/>
                <a:latin typeface="Helvetica Regular" charset="0"/>
                <a:ea typeface="Helvetica Regular" charset="0"/>
                <a:cs typeface="Helvetica Regular" charset="0"/>
                <a:sym typeface="Hind"/>
                <a:rtl val="0"/>
              </a:rPr>
              <a:t>Training</a:t>
            </a:r>
            <a:endParaRPr kumimoji="0" lang="en-US" sz="2800" b="0" i="0" u="none" strike="noStrike" kern="0" cap="none" spc="0" normalizeH="0" baseline="0" noProof="0" dirty="0">
              <a:ln>
                <a:noFill/>
              </a:ln>
              <a:solidFill>
                <a:srgbClr val="44546A"/>
              </a:solidFill>
              <a:effectLst/>
              <a:uLnTx/>
              <a:uFillTx/>
              <a:latin typeface="Helvetica Regular" charset="0"/>
              <a:ea typeface="Helvetica Regular" charset="0"/>
              <a:cs typeface="Helvetica Regular" charset="0"/>
              <a:sym typeface="Hind"/>
              <a:rtl val="0"/>
            </a:endParaRPr>
          </a:p>
        </p:txBody>
      </p:sp>
    </p:spTree>
    <p:extLst>
      <p:ext uri="{BB962C8B-B14F-4D97-AF65-F5344CB8AC3E}">
        <p14:creationId xmlns:p14="http://schemas.microsoft.com/office/powerpoint/2010/main" val="2583958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3446318" y="0"/>
            <a:ext cx="5299363" cy="6858000"/>
          </a:xfrm>
          <a:prstGeom prst="rect">
            <a:avLst/>
          </a:prstGeom>
        </p:spPr>
      </p:pic>
      <p:pic>
        <p:nvPicPr>
          <p:cNvPr id="8" name="Picture 7">
            <a:extLst>
              <a:ext uri="{FF2B5EF4-FFF2-40B4-BE49-F238E27FC236}">
                <a16:creationId xmlns:a16="http://schemas.microsoft.com/office/drawing/2014/main" id="{5F882E45-97F6-7C48-A957-3AD9F83BFC42}"/>
              </a:ext>
            </a:extLst>
          </p:cNvPr>
          <p:cNvPicPr>
            <a:picLocks noChangeAspect="1"/>
          </p:cNvPicPr>
          <p:nvPr/>
        </p:nvPicPr>
        <p:blipFill rotWithShape="1">
          <a:blip r:embed="rId3"/>
          <a:srcRect t="12936" b="67363"/>
          <a:stretch/>
        </p:blipFill>
        <p:spPr>
          <a:xfrm>
            <a:off x="3446318" y="887104"/>
            <a:ext cx="5299363" cy="1351129"/>
          </a:xfrm>
          <a:prstGeom prst="rect">
            <a:avLst/>
          </a:prstGeom>
          <a:ln w="19050">
            <a:solidFill>
              <a:srgbClr val="FF0000"/>
            </a:solidFill>
          </a:ln>
        </p:spPr>
      </p:pic>
    </p:spTree>
    <p:extLst>
      <p:ext uri="{BB962C8B-B14F-4D97-AF65-F5344CB8AC3E}">
        <p14:creationId xmlns:p14="http://schemas.microsoft.com/office/powerpoint/2010/main" val="426669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6" presetClass="emph" presetSubtype="0" fill="hold" nodeType="afterEffect">
                                  <p:stCondLst>
                                    <p:cond delay="0"/>
                                  </p:stCondLst>
                                  <p:childTnLst>
                                    <p:animScale>
                                      <p:cBhvr>
                                        <p:cTn id="10"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3446318" y="0"/>
            <a:ext cx="5299363" cy="6858000"/>
          </a:xfrm>
          <a:prstGeom prst="rect">
            <a:avLst/>
          </a:prstGeom>
        </p:spPr>
      </p:pic>
    </p:spTree>
    <p:extLst>
      <p:ext uri="{BB962C8B-B14F-4D97-AF65-F5344CB8AC3E}">
        <p14:creationId xmlns:p14="http://schemas.microsoft.com/office/powerpoint/2010/main" val="159552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3446318" y="0"/>
            <a:ext cx="5299363" cy="6858000"/>
          </a:xfrm>
          <a:prstGeom prst="rect">
            <a:avLst/>
          </a:prstGeom>
        </p:spPr>
      </p:pic>
    </p:spTree>
    <p:extLst>
      <p:ext uri="{BB962C8B-B14F-4D97-AF65-F5344CB8AC3E}">
        <p14:creationId xmlns:p14="http://schemas.microsoft.com/office/powerpoint/2010/main" val="253500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255363" y="2552975"/>
            <a:ext cx="9965410" cy="1352550"/>
          </a:xfrm>
          <a:prstGeom prst="rect">
            <a:avLst/>
          </a:prstGeom>
          <a:solidFill>
            <a:srgbClr val="3FACC5">
              <a:alpha val="56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565329" y="3010749"/>
            <a:ext cx="9655444" cy="523218"/>
          </a:xfrm>
          <a:prstGeom prst="rect">
            <a:avLst/>
          </a:prstGeom>
        </p:spPr>
        <p:txBody>
          <a:bodyPr wrap="square" lIns="91284" tIns="45719" rIns="91284" bIns="45719">
            <a:spAutoFit/>
          </a:bodyPr>
          <a:lstStyle/>
          <a:p>
            <a:pPr marL="0" marR="0" lvl="0" indent="0" algn="ctr" defTabSz="912609" rtl="0" eaLnBrk="1" fontAlgn="base" latinLnBrk="0" hangingPunct="1">
              <a:lnSpc>
                <a:spcPct val="100000"/>
              </a:lnSpc>
              <a:spcBef>
                <a:spcPct val="0"/>
              </a:spcBef>
              <a:spcAft>
                <a:spcPct val="0"/>
              </a:spcAft>
              <a:buClrTx/>
              <a:buSzTx/>
              <a:buFontTx/>
              <a:buNone/>
              <a:tabLst/>
              <a:defRPr/>
            </a:pPr>
            <a:r>
              <a:rPr kumimoji="0" lang="en-US" sz="2800" b="1" i="0" u="none" strike="noStrike" kern="1200" cap="all" spc="0" normalizeH="0" baseline="0" noProof="0" dirty="0">
                <a:ln>
                  <a:noFill/>
                </a:ln>
                <a:solidFill>
                  <a:prstClr val="black"/>
                </a:solidFill>
                <a:effectLst/>
                <a:uLnTx/>
                <a:uFillTx/>
                <a:latin typeface="Avenir Book" charset="0"/>
                <a:ea typeface="Avenir Book" charset="0"/>
                <a:cs typeface="Avenir Book" charset="0"/>
                <a:sym typeface="Arial"/>
                <a:rtl val="0"/>
              </a:rPr>
              <a:t>Master </a:t>
            </a:r>
            <a:r>
              <a:rPr kumimoji="0" lang="en-US" sz="2800" b="1" i="0" u="none" strike="noStrike" kern="1200" cap="all" spc="0" normalizeH="0" baseline="0" noProof="0" dirty="0" err="1">
                <a:ln>
                  <a:noFill/>
                </a:ln>
                <a:solidFill>
                  <a:prstClr val="black"/>
                </a:solidFill>
                <a:effectLst/>
                <a:uLnTx/>
                <a:uFillTx/>
                <a:latin typeface="Avenir Book" charset="0"/>
                <a:ea typeface="Avenir Book" charset="0"/>
                <a:cs typeface="Avenir Book" charset="0"/>
                <a:sym typeface="Arial"/>
                <a:rtl val="0"/>
              </a:rPr>
              <a:t>UnFranchise</a:t>
            </a:r>
            <a:r>
              <a:rPr kumimoji="0" lang="en-US" sz="2800" b="1" i="0" u="none" strike="noStrike" kern="1200" cap="all" spc="0" normalizeH="0" baseline="0" noProof="0" dirty="0">
                <a:ln>
                  <a:noFill/>
                </a:ln>
                <a:solidFill>
                  <a:prstClr val="black"/>
                </a:solidFill>
                <a:effectLst/>
                <a:uLnTx/>
                <a:uFillTx/>
                <a:latin typeface="Avenir Book" charset="0"/>
                <a:ea typeface="Avenir Book" charset="0"/>
                <a:cs typeface="Avenir Book" charset="0"/>
                <a:sym typeface="Arial"/>
                <a:rtl val="0"/>
              </a:rPr>
              <a:t> Owner (UFO) Program</a:t>
            </a:r>
          </a:p>
        </p:txBody>
      </p:sp>
    </p:spTree>
    <p:extLst>
      <p:ext uri="{BB962C8B-B14F-4D97-AF65-F5344CB8AC3E}">
        <p14:creationId xmlns:p14="http://schemas.microsoft.com/office/powerpoint/2010/main" val="2743606513"/>
      </p:ext>
    </p:extLst>
  </p:cSld>
  <p:clrMapOvr>
    <a:masterClrMapping/>
  </p:clrMapOvr>
</p:sld>
</file>

<file path=ppt/theme/theme1.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center Main Stage MAIC" id="{E39271F8-A1BE-3E4B-AB2C-18B39946B532}" vid="{B0FA7A43-2D55-A243-977C-2660BA98FE23}"/>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6.xml><?xml version="1.0" encoding="utf-8"?>
<a:theme xmlns:a="http://schemas.openxmlformats.org/drawingml/2006/main" name="29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652</Words>
  <Application>Microsoft Office PowerPoint</Application>
  <PresentationFormat>Widescreen</PresentationFormat>
  <Paragraphs>139</Paragraphs>
  <Slides>48</Slides>
  <Notes>11</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48</vt:i4>
      </vt:variant>
    </vt:vector>
  </HeadingPairs>
  <TitlesOfParts>
    <vt:vector size="70" baseType="lpstr">
      <vt:lpstr>Avenir Book</vt:lpstr>
      <vt:lpstr>Century Gothic Regular</vt:lpstr>
      <vt:lpstr>Helvetica Regular</vt:lpstr>
      <vt:lpstr>Hind</vt:lpstr>
      <vt:lpstr>Lato Black</vt:lpstr>
      <vt:lpstr>Raleway</vt:lpstr>
      <vt:lpstr>微軟正黑體</vt:lpstr>
      <vt:lpstr>新細明體</vt:lpstr>
      <vt:lpstr>Arial</vt:lpstr>
      <vt:lpstr>Berlin Sans FB Demi</vt:lpstr>
      <vt:lpstr>Calibri</vt:lpstr>
      <vt:lpstr>Calibri Light</vt:lpstr>
      <vt:lpstr>Century Gothic</vt:lpstr>
      <vt:lpstr>Gill Sans MT</vt:lpstr>
      <vt:lpstr>Tahoma</vt:lpstr>
      <vt:lpstr>10_Office Theme</vt:lpstr>
      <vt:lpstr>9_Office Theme</vt:lpstr>
      <vt:lpstr>2_Office Theme</vt:lpstr>
      <vt:lpstr>16_Office Theme</vt:lpstr>
      <vt:lpstr>17_Office Theme</vt:lpstr>
      <vt:lpstr>29_Office Theme</vt:lpstr>
      <vt:lpstr>33_Office Theme</vt:lpstr>
      <vt:lpstr>超連鎖事業新工具與SHOP.COM的優化功能 New Tools of UnFranchise Business  and Enhancements on SHOP.COM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Shop Local new features</vt:lpstr>
      <vt:lpstr>Launched!  More venue information on ShopLocal</vt:lpstr>
      <vt:lpstr>Multi ShopLocal venues – Coming Soon </vt:lpstr>
      <vt:lpstr>Store review function - Launched</vt:lpstr>
      <vt:lpstr>PowerPoint Presentation</vt:lpstr>
      <vt:lpstr>PowerPoint Presentation</vt:lpstr>
      <vt:lpstr>PowerPoint Presentation</vt:lpstr>
      <vt:lpstr>PowerPoint Presentation</vt:lpstr>
      <vt:lpstr>Entrepreneur.com Lauds Shopping Annuity as a Top Business Model </vt:lpstr>
      <vt:lpstr>PowerPoint Presentation</vt:lpstr>
      <vt:lpstr>PowerPoint Presentation</vt:lpstr>
      <vt:lpstr>PowerPoint Presentation</vt:lpstr>
      <vt:lpstr>PowerPoint Presentation</vt:lpstr>
      <vt:lpstr>PowerPoint Presentation</vt:lpstr>
      <vt:lpstr>Ranked #1 Best Online Retailer by TheTopTens.com</vt:lpstr>
      <vt:lpstr>PowerPoint Presentation</vt:lpstr>
      <vt:lpstr>PowerPoint Presentation</vt:lpstr>
      <vt:lpstr>PowerPoint Presentation</vt:lpstr>
      <vt:lpstr>PowerPoint Presentation</vt:lpstr>
      <vt:lpstr>Lumiere De Vie Hommes Launch Party</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Echo Chan</dc:creator>
  <cp:lastModifiedBy>Echo Chan</cp:lastModifiedBy>
  <cp:revision>3</cp:revision>
  <dcterms:created xsi:type="dcterms:W3CDTF">2018-10-23T07:08:09Z</dcterms:created>
  <dcterms:modified xsi:type="dcterms:W3CDTF">2018-10-23T07:15:18Z</dcterms:modified>
</cp:coreProperties>
</file>